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handoutMasterIdLst>
    <p:handoutMasterId r:id="rId27"/>
  </p:handoutMasterIdLst>
  <p:sldIdLst>
    <p:sldId id="257" r:id="rId5"/>
    <p:sldId id="262" r:id="rId6"/>
    <p:sldId id="263" r:id="rId7"/>
    <p:sldId id="264" r:id="rId8"/>
    <p:sldId id="265" r:id="rId9"/>
    <p:sldId id="266" r:id="rId10"/>
    <p:sldId id="271" r:id="rId11"/>
    <p:sldId id="272" r:id="rId12"/>
    <p:sldId id="273" r:id="rId13"/>
    <p:sldId id="274" r:id="rId14"/>
    <p:sldId id="275" r:id="rId15"/>
    <p:sldId id="269" r:id="rId16"/>
    <p:sldId id="270" r:id="rId17"/>
    <p:sldId id="276" r:id="rId18"/>
    <p:sldId id="277" r:id="rId19"/>
    <p:sldId id="278" r:id="rId20"/>
    <p:sldId id="279" r:id="rId21"/>
    <p:sldId id="280" r:id="rId22"/>
    <p:sldId id="281" r:id="rId23"/>
    <p:sldId id="282" r:id="rId24"/>
    <p:sldId id="283" r:id="rId25"/>
  </p:sldIdLst>
  <p:sldSz cx="12192000" cy="6858000"/>
  <p:notesSz cx="6858000" cy="9144000"/>
  <p:defaultTextStyle>
    <a:defPPr rtl="0">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dvolená sekcia" id="{4C888D59-3511-492E-8EA4-68A2D1E29923}">
          <p14:sldIdLst>
            <p14:sldId id="257"/>
            <p14:sldId id="262"/>
            <p14:sldId id="263"/>
            <p14:sldId id="264"/>
            <p14:sldId id="265"/>
            <p14:sldId id="266"/>
            <p14:sldId id="271"/>
            <p14:sldId id="272"/>
            <p14:sldId id="273"/>
            <p14:sldId id="274"/>
            <p14:sldId id="275"/>
            <p14:sldId id="269"/>
            <p14:sldId id="270"/>
            <p14:sldId id="276"/>
            <p14:sldId id="277"/>
            <p14:sldId id="278"/>
            <p14:sldId id="279"/>
            <p14:sldId id="280"/>
            <p14:sldId id="281"/>
            <p14:sldId id="282"/>
            <p14:sldId id="283"/>
          </p14:sldIdLst>
        </p14:section>
        <p14:section name="Sekcia bez názvu" id="{30B9DC8F-B407-40BD-A832-6C035AE62DE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notesViewPr>
    <p:cSldViewPr snapToGrid="0">
      <p:cViewPr varScale="1">
        <p:scale>
          <a:sx n="99" d="100"/>
          <a:sy n="99"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109DA1AD-9436-4F54-A04D-9D82E8E196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a:extLst>
              <a:ext uri="{FF2B5EF4-FFF2-40B4-BE49-F238E27FC236}">
                <a16:creationId xmlns:a16="http://schemas.microsoft.com/office/drawing/2014/main" id="{08533958-C13F-4B66-8627-52DA41002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970FB8-E5F5-4DC6-AE81-B5C4B971C329}" type="datetimeFigureOut">
              <a:rPr lang="sk-SK" smtClean="0"/>
              <a:t>23.12.2021</a:t>
            </a:fld>
            <a:endParaRPr lang="sk-SK"/>
          </a:p>
        </p:txBody>
      </p:sp>
      <p:sp>
        <p:nvSpPr>
          <p:cNvPr id="4" name="Zástupný objekt pre pätu 3">
            <a:extLst>
              <a:ext uri="{FF2B5EF4-FFF2-40B4-BE49-F238E27FC236}">
                <a16:creationId xmlns:a16="http://schemas.microsoft.com/office/drawing/2014/main" id="{7EC21E1B-1ED5-4958-8993-92D4656F7D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objekt pre číslo snímky 4">
            <a:extLst>
              <a:ext uri="{FF2B5EF4-FFF2-40B4-BE49-F238E27FC236}">
                <a16:creationId xmlns:a16="http://schemas.microsoft.com/office/drawing/2014/main" id="{310EB528-1ECA-4C40-9FB2-AC0161DD64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709316-CA6D-4CF9-A690-EC198BF055A6}" type="slidenum">
              <a:rPr lang="sk-SK" smtClean="0"/>
              <a:t>‹#›</a:t>
            </a:fld>
            <a:endParaRPr lang="sk-SK"/>
          </a:p>
        </p:txBody>
      </p:sp>
    </p:spTree>
    <p:extLst>
      <p:ext uri="{BB962C8B-B14F-4D97-AF65-F5344CB8AC3E}">
        <p14:creationId xmlns:p14="http://schemas.microsoft.com/office/powerpoint/2010/main" val="1880966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noProof="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9B025-9654-45BE-8CD9-2992B31FBFFC}" type="datetimeFigureOut">
              <a:rPr lang="sk-SK" noProof="0" smtClean="0"/>
              <a:t>23.12.2021</a:t>
            </a:fld>
            <a:endParaRPr lang="sk-SK" noProof="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noProof="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noProof="0"/>
              <a:t>Upraviť štýly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noProof="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D977A-AEC4-4D9C-A286-CDF80E395912}" type="slidenum">
              <a:rPr lang="sk-SK" noProof="0" smtClean="0"/>
              <a:t>‹#›</a:t>
            </a:fld>
            <a:endParaRPr lang="sk-SK" noProof="0"/>
          </a:p>
        </p:txBody>
      </p:sp>
    </p:spTree>
    <p:extLst>
      <p:ext uri="{BB962C8B-B14F-4D97-AF65-F5344CB8AC3E}">
        <p14:creationId xmlns:p14="http://schemas.microsoft.com/office/powerpoint/2010/main" val="2989922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D0BD977A-AEC4-4D9C-A286-CDF80E395912}" type="slidenum">
              <a:rPr lang="sk-SK" smtClean="0"/>
              <a:t>1</a:t>
            </a:fld>
            <a:endParaRPr lang="sk-SK"/>
          </a:p>
        </p:txBody>
      </p:sp>
    </p:spTree>
    <p:extLst>
      <p:ext uri="{BB962C8B-B14F-4D97-AF65-F5344CB8AC3E}">
        <p14:creationId xmlns:p14="http://schemas.microsoft.com/office/powerpoint/2010/main" val="924348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bwMode="ltGray">
      <p:bgRef idx="1002">
        <a:schemeClr val="bg2"/>
      </p:bgRef>
    </p:bg>
    <p:spTree>
      <p:nvGrpSpPr>
        <p:cNvPr id="1" name=""/>
        <p:cNvGrpSpPr/>
        <p:nvPr/>
      </p:nvGrpSpPr>
      <p:grpSpPr>
        <a:xfrm>
          <a:off x="0" y="0"/>
          <a:ext cx="0" cy="0"/>
          <a:chOff x="0" y="0"/>
          <a:chExt cx="0" cy="0"/>
        </a:xfrm>
      </p:grpSpPr>
      <p:pic>
        <p:nvPicPr>
          <p:cNvPr id="11" name="Obrázo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63700" cy="6858000"/>
          </a:xfrm>
          <a:prstGeom prst="rect">
            <a:avLst/>
          </a:prstGeom>
          <a:effectLst>
            <a:innerShdw blurRad="63500" dist="50800">
              <a:prstClr val="black">
                <a:alpha val="50000"/>
              </a:prstClr>
            </a:innerShdw>
          </a:effectLst>
        </p:spPr>
      </p:pic>
      <p:sp>
        <p:nvSpPr>
          <p:cNvPr id="12" name="Nadpis 11"/>
          <p:cNvSpPr>
            <a:spLocks noGrp="1"/>
          </p:cNvSpPr>
          <p:nvPr>
            <p:ph type="ctrTitle" hasCustomPrompt="1"/>
          </p:nvPr>
        </p:nvSpPr>
        <p:spPr>
          <a:xfrm>
            <a:off x="1917503" y="533400"/>
            <a:ext cx="9378854" cy="2868168"/>
          </a:xfrm>
        </p:spPr>
        <p:txBody>
          <a:bodyPr lIns="45720" tIns="0" rIns="45720" rtlCol="0">
            <a:noAutofit/>
          </a:bodyPr>
          <a:lstStyle>
            <a:lvl1pPr algn="r">
              <a:defRPr sz="4200" b="1"/>
            </a:lvl1pPr>
            <a:extLst/>
          </a:lstStyle>
          <a:p>
            <a:pPr rtl="0"/>
            <a:r>
              <a:rPr lang="sk-SK" noProof="0"/>
              <a:t>Kliknite sem a upravte štýl predlohy nadpisov</a:t>
            </a:r>
            <a:endParaRPr kumimoji="0" lang="sk-SK" noProof="0"/>
          </a:p>
        </p:txBody>
      </p:sp>
      <p:sp>
        <p:nvSpPr>
          <p:cNvPr id="25" name="Podnadpis 24"/>
          <p:cNvSpPr>
            <a:spLocks noGrp="1"/>
          </p:cNvSpPr>
          <p:nvPr>
            <p:ph type="subTitle" idx="1" hasCustomPrompt="1"/>
          </p:nvPr>
        </p:nvSpPr>
        <p:spPr>
          <a:xfrm>
            <a:off x="1896211" y="3539864"/>
            <a:ext cx="9396082" cy="1101248"/>
          </a:xfrm>
        </p:spPr>
        <p:txBody>
          <a:bodyPr lIns="45720" tIns="0" rIns="45720" bIns="0" rtlCol="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rtl="0"/>
            <a:r>
              <a:rPr lang="sk-SK" noProof="0"/>
              <a:t>Kliknite sem a upravte štýl predlohy podnadpisov</a:t>
            </a:r>
          </a:p>
        </p:txBody>
      </p:sp>
      <p:sp>
        <p:nvSpPr>
          <p:cNvPr id="9" name="Rovná spojnica 8"/>
          <p:cNvSpPr>
            <a:spLocks noChangeShapeType="1"/>
          </p:cNvSpPr>
          <p:nvPr/>
        </p:nvSpPr>
        <p:spPr bwMode="auto">
          <a:xfrm rot="16200000">
            <a:off x="-1767154"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rtlCol="0" anchor="t" compatLnSpc="1"/>
          <a:lstStyle/>
          <a:p>
            <a:pPr rtl="0"/>
            <a:endParaRPr kumimoji="0" lang="sk-SK" sz="1800" noProof="0"/>
          </a:p>
        </p:txBody>
      </p:sp>
      <p:sp>
        <p:nvSpPr>
          <p:cNvPr id="18" name="Zástupná päta 17"/>
          <p:cNvSpPr>
            <a:spLocks noGrp="1"/>
          </p:cNvSpPr>
          <p:nvPr>
            <p:ph type="ftr" sz="quarter" idx="11"/>
          </p:nvPr>
        </p:nvSpPr>
        <p:spPr>
          <a:xfrm>
            <a:off x="1917503" y="6354773"/>
            <a:ext cx="3903629" cy="228600"/>
          </a:xfrm>
        </p:spPr>
        <p:txBody>
          <a:bodyPr rtlCol="0"/>
          <a:lstStyle>
            <a:lvl1pPr>
              <a:defRPr lang="en-US" dirty="0">
                <a:solidFill>
                  <a:srgbClr val="FFFFFF"/>
                </a:solidFill>
              </a:defRPr>
            </a:lvl1pPr>
            <a:extLst/>
          </a:lstStyle>
          <a:p>
            <a:pPr rtl="0"/>
            <a:endParaRPr lang="sk-SK" noProof="0"/>
          </a:p>
        </p:txBody>
      </p:sp>
      <p:sp>
        <p:nvSpPr>
          <p:cNvPr id="31" name="Zástupný dátum 30"/>
          <p:cNvSpPr>
            <a:spLocks noGrp="1"/>
          </p:cNvSpPr>
          <p:nvPr>
            <p:ph type="dt" sz="half" idx="10"/>
          </p:nvPr>
        </p:nvSpPr>
        <p:spPr>
          <a:xfrm>
            <a:off x="6829512" y="6354773"/>
            <a:ext cx="2669952" cy="226902"/>
          </a:xfrm>
        </p:spPr>
        <p:txBody>
          <a:bodyPr rtlCol="0"/>
          <a:lstStyle>
            <a:lvl1pPr>
              <a:defRPr lang="en-US" smtClean="0">
                <a:solidFill>
                  <a:srgbClr val="FFFFFF"/>
                </a:solidFill>
              </a:defRPr>
            </a:lvl1pPr>
            <a:extLst/>
          </a:lstStyle>
          <a:p>
            <a:pPr rtl="0"/>
            <a:fld id="{498A8DEC-D354-4004-AF53-204ECFA912E9}" type="datetime1">
              <a:rPr lang="sk-SK" noProof="0" smtClean="0"/>
              <a:t>23.12.2021</a:t>
            </a:fld>
            <a:endParaRPr lang="sk-SK" noProof="0"/>
          </a:p>
        </p:txBody>
      </p:sp>
      <p:sp>
        <p:nvSpPr>
          <p:cNvPr id="29" name="Zástupné číslo snímky 28"/>
          <p:cNvSpPr>
            <a:spLocks noGrp="1"/>
          </p:cNvSpPr>
          <p:nvPr>
            <p:ph type="sldNum" sz="quarter" idx="12"/>
          </p:nvPr>
        </p:nvSpPr>
        <p:spPr>
          <a:xfrm>
            <a:off x="10507845" y="6353075"/>
            <a:ext cx="784448" cy="228600"/>
          </a:xfrm>
        </p:spPr>
        <p:txBody>
          <a:bodyPr rtlCol="0"/>
          <a:lstStyle>
            <a:lvl1pPr>
              <a:defRPr lang="en-US" smtClean="0">
                <a:solidFill>
                  <a:srgbClr val="FFFFFF"/>
                </a:solidFill>
              </a:defRPr>
            </a:lvl1pPr>
            <a:extLst/>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993180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objekt pre zvislý text 2"/>
          <p:cNvSpPr>
            <a:spLocks noGrp="1"/>
          </p:cNvSpPr>
          <p:nvPr>
            <p:ph type="body" orient="vert" idx="1" hasCustomPrompt="1"/>
          </p:nvPr>
        </p:nvSpPr>
        <p:spPr/>
        <p:txBody>
          <a:bodyPr vert="eaVert" rtlCol="0"/>
          <a:lstStyle>
            <a:lvl1pPr>
              <a:defRPr baseline="0"/>
            </a:lvl1pPr>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5" name="Zástupná päta 4"/>
          <p:cNvSpPr>
            <a:spLocks noGrp="1"/>
          </p:cNvSpPr>
          <p:nvPr>
            <p:ph type="ftr" sz="quarter" idx="11"/>
          </p:nvPr>
        </p:nvSpPr>
        <p:spPr>
          <a:xfrm>
            <a:off x="609600" y="6375071"/>
            <a:ext cx="4876800" cy="228600"/>
          </a:xfrm>
        </p:spPr>
        <p:txBody>
          <a:bodyPr rtlCol="0"/>
          <a:lstStyle/>
          <a:p>
            <a:pPr rtl="0"/>
            <a:endParaRPr lang="sk-SK" noProof="0"/>
          </a:p>
        </p:txBody>
      </p:sp>
      <p:sp>
        <p:nvSpPr>
          <p:cNvPr id="4" name="Zástupný dátum 3"/>
          <p:cNvSpPr>
            <a:spLocks noGrp="1"/>
          </p:cNvSpPr>
          <p:nvPr>
            <p:ph type="dt" sz="half" idx="10"/>
          </p:nvPr>
        </p:nvSpPr>
        <p:spPr>
          <a:xfrm>
            <a:off x="5661248" y="6375071"/>
            <a:ext cx="2669952" cy="226902"/>
          </a:xfrm>
        </p:spPr>
        <p:txBody>
          <a:bodyPr rtlCol="0"/>
          <a:lstStyle/>
          <a:p>
            <a:pPr rtl="0"/>
            <a:fld id="{BE11A4A3-9D83-4B38-8806-5E703928FC3B}" type="datetime1">
              <a:rPr lang="sk-SK" noProof="0" smtClean="0"/>
              <a:t>23.12.2021</a:t>
            </a:fld>
            <a:endParaRPr lang="sk-SK" noProof="0"/>
          </a:p>
        </p:txBody>
      </p:sp>
      <p:sp>
        <p:nvSpPr>
          <p:cNvPr id="6" name="Zástupné číslo snímky 5"/>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342081357"/>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hasCustomPrompt="1"/>
          </p:nvPr>
        </p:nvSpPr>
        <p:spPr>
          <a:xfrm>
            <a:off x="8382752" y="274956"/>
            <a:ext cx="2032000" cy="5851525"/>
          </a:xfrm>
        </p:spPr>
        <p:txBody>
          <a:bodyPr vert="eaVert" rtlCol="0" anchor="t"/>
          <a:lstStyle/>
          <a:p>
            <a:pPr rtl="0"/>
            <a:r>
              <a:rPr lang="sk-SK" noProof="0"/>
              <a:t>Kliknite sem a upravte štýl predlohy nadpisov</a:t>
            </a:r>
          </a:p>
        </p:txBody>
      </p:sp>
      <p:sp>
        <p:nvSpPr>
          <p:cNvPr id="3" name="Zástupný objekt pre zvislý text 2"/>
          <p:cNvSpPr>
            <a:spLocks noGrp="1"/>
          </p:cNvSpPr>
          <p:nvPr>
            <p:ph type="body" orient="vert" idx="1" hasCustomPrompt="1"/>
          </p:nvPr>
        </p:nvSpPr>
        <p:spPr>
          <a:xfrm>
            <a:off x="609600" y="274643"/>
            <a:ext cx="7671552" cy="5851525"/>
          </a:xfrm>
        </p:spPr>
        <p:txBody>
          <a:bodyPr vert="eaVert" rtlCol="0"/>
          <a:lstStyle>
            <a:lvl1pPr>
              <a:defRPr baseline="0"/>
            </a:lvl1pPr>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5" name="Zástupná päta 4"/>
          <p:cNvSpPr>
            <a:spLocks noGrp="1"/>
          </p:cNvSpPr>
          <p:nvPr>
            <p:ph type="ftr" sz="quarter" idx="11"/>
          </p:nvPr>
        </p:nvSpPr>
        <p:spPr>
          <a:xfrm>
            <a:off x="609600" y="6373373"/>
            <a:ext cx="4876800" cy="228600"/>
          </a:xfrm>
        </p:spPr>
        <p:txBody>
          <a:bodyPr rtlCol="0"/>
          <a:lstStyle/>
          <a:p>
            <a:pPr rtl="0"/>
            <a:endParaRPr lang="sk-SK" noProof="0"/>
          </a:p>
        </p:txBody>
      </p:sp>
      <p:sp>
        <p:nvSpPr>
          <p:cNvPr id="4" name="Zástupný dátum 3"/>
          <p:cNvSpPr>
            <a:spLocks noGrp="1"/>
          </p:cNvSpPr>
          <p:nvPr>
            <p:ph type="dt" sz="half" idx="10"/>
          </p:nvPr>
        </p:nvSpPr>
        <p:spPr>
          <a:xfrm>
            <a:off x="5657088" y="6375071"/>
            <a:ext cx="2669952" cy="226902"/>
          </a:xfrm>
        </p:spPr>
        <p:txBody>
          <a:bodyPr rtlCol="0"/>
          <a:lstStyle/>
          <a:p>
            <a:pPr rtl="0"/>
            <a:fld id="{7222BA27-BBC7-4244-A850-0A4558A95253}" type="datetime1">
              <a:rPr lang="sk-SK" noProof="0" smtClean="0"/>
              <a:t>23.12.2021</a:t>
            </a:fld>
            <a:endParaRPr lang="sk-SK" noProof="0"/>
          </a:p>
        </p:txBody>
      </p:sp>
      <p:sp>
        <p:nvSpPr>
          <p:cNvPr id="6" name="Zástupné číslo snímky 5"/>
          <p:cNvSpPr>
            <a:spLocks noGrp="1"/>
          </p:cNvSpPr>
          <p:nvPr>
            <p:ph type="sldNum" sz="quarter" idx="12"/>
          </p:nvPr>
        </p:nvSpPr>
        <p:spPr>
          <a:xfrm>
            <a:off x="8339328" y="6370325"/>
            <a:ext cx="784448" cy="228600"/>
          </a:xfrm>
        </p:spPr>
        <p:txBody>
          <a:bodyPr rtlCol="0"/>
          <a:lstStyle>
            <a:lvl1pPr>
              <a:defRPr>
                <a:solidFill>
                  <a:schemeClr val="tx2"/>
                </a:solidFill>
              </a:defRPr>
            </a:lvl1pPr>
            <a:extLst/>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3973490859"/>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obsah 2"/>
          <p:cNvSpPr>
            <a:spLocks noGrp="1"/>
          </p:cNvSpPr>
          <p:nvPr>
            <p:ph idx="1" hasCustomPrompt="1"/>
          </p:nvPr>
        </p:nvSpPr>
        <p:spPr/>
        <p:txBody>
          <a:bodyPr rtlCol="0"/>
          <a:lstStyle>
            <a:lvl1pPr>
              <a:defRPr/>
            </a:lvl1pPr>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5" name="Zástupná päta 4"/>
          <p:cNvSpPr>
            <a:spLocks noGrp="1"/>
          </p:cNvSpPr>
          <p:nvPr>
            <p:ph type="ftr" sz="quarter" idx="11"/>
          </p:nvPr>
        </p:nvSpPr>
        <p:spPr>
          <a:xfrm>
            <a:off x="609600" y="6375071"/>
            <a:ext cx="4876800" cy="228600"/>
          </a:xfrm>
        </p:spPr>
        <p:txBody>
          <a:bodyPr rtlCol="0"/>
          <a:lstStyle/>
          <a:p>
            <a:pPr rtl="0"/>
            <a:endParaRPr lang="sk-SK" noProof="0"/>
          </a:p>
        </p:txBody>
      </p:sp>
      <p:sp>
        <p:nvSpPr>
          <p:cNvPr id="4" name="Zástupný dátum 3"/>
          <p:cNvSpPr>
            <a:spLocks noGrp="1"/>
          </p:cNvSpPr>
          <p:nvPr>
            <p:ph type="dt" sz="half" idx="10"/>
          </p:nvPr>
        </p:nvSpPr>
        <p:spPr>
          <a:xfrm>
            <a:off x="5661248" y="6375071"/>
            <a:ext cx="2669952" cy="226902"/>
          </a:xfrm>
        </p:spPr>
        <p:txBody>
          <a:bodyPr rtlCol="0"/>
          <a:lstStyle/>
          <a:p>
            <a:pPr rtl="0"/>
            <a:fld id="{B07199B6-5532-4534-BBD9-F315E33C842A}" type="datetime1">
              <a:rPr lang="sk-SK" noProof="0" smtClean="0"/>
              <a:t>23.12.2021</a:t>
            </a:fld>
            <a:endParaRPr lang="sk-SK" noProof="0"/>
          </a:p>
        </p:txBody>
      </p:sp>
      <p:sp>
        <p:nvSpPr>
          <p:cNvPr id="6" name="Zástupné číslo snímky 5"/>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859158074"/>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22400" y="2821838"/>
            <a:ext cx="8340651" cy="1362075"/>
          </a:xfrm>
        </p:spPr>
        <p:txBody>
          <a:bodyPr tIns="0" rtlCol="0" anchor="t"/>
          <a:lstStyle>
            <a:lvl1pPr algn="r">
              <a:buNone/>
              <a:defRPr sz="4200" b="1" cap="all"/>
            </a:lvl1pPr>
            <a:extLst/>
          </a:lstStyle>
          <a:p>
            <a:pPr rtl="0"/>
            <a:r>
              <a:rPr lang="sk-SK" noProof="0"/>
              <a:t>Kliknite sem a upravte štýl predlohy nadpisov</a:t>
            </a:r>
          </a:p>
        </p:txBody>
      </p:sp>
      <p:sp>
        <p:nvSpPr>
          <p:cNvPr id="3" name="Zástupný text 2"/>
          <p:cNvSpPr>
            <a:spLocks noGrp="1"/>
          </p:cNvSpPr>
          <p:nvPr>
            <p:ph type="body" idx="1" hasCustomPrompt="1"/>
          </p:nvPr>
        </p:nvSpPr>
        <p:spPr>
          <a:xfrm>
            <a:off x="1422400" y="1905001"/>
            <a:ext cx="8340651" cy="743507"/>
          </a:xfrm>
        </p:spPr>
        <p:txBody>
          <a:bodyPr rtlCol="0" anchor="b"/>
          <a:lstStyle>
            <a:lvl1pPr marL="0" indent="0" algn="r">
              <a:buNone/>
              <a:defRPr sz="2000" baseline="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eaLnBrk="1" latinLnBrk="0" hangingPunct="1"/>
            <a:r>
              <a:rPr lang="sk-SK" noProof="0"/>
              <a:t>Kliknite sem a upravte štýl predlohy textu</a:t>
            </a:r>
          </a:p>
        </p:txBody>
      </p:sp>
      <p:sp>
        <p:nvSpPr>
          <p:cNvPr id="5" name="Zástupná päta 4"/>
          <p:cNvSpPr>
            <a:spLocks noGrp="1"/>
          </p:cNvSpPr>
          <p:nvPr>
            <p:ph type="ftr" sz="quarter" idx="11"/>
          </p:nvPr>
        </p:nvSpPr>
        <p:spPr>
          <a:xfrm>
            <a:off x="2313811" y="6374023"/>
            <a:ext cx="3860800" cy="228600"/>
          </a:xfrm>
        </p:spPr>
        <p:txBody>
          <a:bodyPr bIns="0" rtlCol="0" anchor="b"/>
          <a:lstStyle>
            <a:lvl1pPr>
              <a:defRPr>
                <a:solidFill>
                  <a:schemeClr val="tx2"/>
                </a:solidFill>
              </a:defRPr>
            </a:lvl1pPr>
            <a:extLst/>
          </a:lstStyle>
          <a:p>
            <a:pPr rtl="0"/>
            <a:endParaRPr lang="sk-SK" noProof="0"/>
          </a:p>
        </p:txBody>
      </p:sp>
      <p:sp>
        <p:nvSpPr>
          <p:cNvPr id="4" name="Zástupný dátum 3"/>
          <p:cNvSpPr>
            <a:spLocks noGrp="1"/>
          </p:cNvSpPr>
          <p:nvPr>
            <p:ph type="dt" sz="half" idx="10"/>
          </p:nvPr>
        </p:nvSpPr>
        <p:spPr>
          <a:xfrm>
            <a:off x="6298984" y="6374023"/>
            <a:ext cx="2669952" cy="226902"/>
          </a:xfrm>
        </p:spPr>
        <p:txBody>
          <a:bodyPr bIns="0" rtlCol="0" anchor="b"/>
          <a:lstStyle>
            <a:lvl1pPr>
              <a:defRPr>
                <a:solidFill>
                  <a:schemeClr val="tx2"/>
                </a:solidFill>
              </a:defRPr>
            </a:lvl1pPr>
            <a:extLst/>
          </a:lstStyle>
          <a:p>
            <a:pPr rtl="0"/>
            <a:fld id="{0060752D-BC6D-48B6-92A8-0F4F4C9976E9}" type="datetime1">
              <a:rPr lang="sk-SK" noProof="0" smtClean="0"/>
              <a:t>23.12.2021</a:t>
            </a:fld>
            <a:endParaRPr lang="sk-SK" noProof="0"/>
          </a:p>
        </p:txBody>
      </p:sp>
      <p:sp>
        <p:nvSpPr>
          <p:cNvPr id="6" name="Zástupné číslo snímky 5"/>
          <p:cNvSpPr>
            <a:spLocks noGrp="1"/>
          </p:cNvSpPr>
          <p:nvPr>
            <p:ph type="sldNum" sz="quarter" idx="12"/>
          </p:nvPr>
        </p:nvSpPr>
        <p:spPr>
          <a:xfrm>
            <a:off x="8978603" y="6372325"/>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3351626779"/>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typy obsah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320040"/>
            <a:ext cx="9656064" cy="1143000"/>
          </a:xfrm>
        </p:spPr>
        <p:txBody>
          <a:bodyPr rtlCol="0"/>
          <a:lstStyle/>
          <a:p>
            <a:pPr rtl="0"/>
            <a:r>
              <a:rPr lang="sk-SK" noProof="0"/>
              <a:t>Kliknite sem a upravte štýl predlohy nadpisov</a:t>
            </a:r>
          </a:p>
        </p:txBody>
      </p:sp>
      <p:sp>
        <p:nvSpPr>
          <p:cNvPr id="3" name="Zástupný obsah 2"/>
          <p:cNvSpPr>
            <a:spLocks noGrp="1"/>
          </p:cNvSpPr>
          <p:nvPr>
            <p:ph sz="half" idx="1" hasCustomPrompt="1"/>
          </p:nvPr>
        </p:nvSpPr>
        <p:spPr>
          <a:xfrm>
            <a:off x="609600" y="1600201"/>
            <a:ext cx="4693920" cy="4648199"/>
          </a:xfrm>
        </p:spPr>
        <p:txBody>
          <a:bodyPr rtlCol="0" anchor="t"/>
          <a:lstStyle>
            <a:lvl1pPr>
              <a:defRPr sz="2800"/>
            </a:lvl1pPr>
            <a:lvl2pPr>
              <a:defRPr sz="2400"/>
            </a:lvl2pPr>
            <a:lvl3pPr>
              <a:defRPr sz="2000"/>
            </a:lvl3pPr>
            <a:lvl4pPr>
              <a:defRPr sz="1800"/>
            </a:lvl4pPr>
            <a:lvl5pPr>
              <a:defRPr sz="1800"/>
            </a:lvl5pPr>
            <a:extLst/>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4" name="Zástupný obsah 3"/>
          <p:cNvSpPr>
            <a:spLocks noGrp="1"/>
          </p:cNvSpPr>
          <p:nvPr>
            <p:ph sz="half" idx="2" hasCustomPrompt="1"/>
          </p:nvPr>
        </p:nvSpPr>
        <p:spPr>
          <a:xfrm>
            <a:off x="5571744" y="1600201"/>
            <a:ext cx="4693920" cy="4648199"/>
          </a:xfrm>
        </p:spPr>
        <p:txBody>
          <a:bodyPr rtlCol="0" anchor="t"/>
          <a:lstStyle>
            <a:lvl1pPr eaLnBrk="1" latinLnBrk="0" hangingPunct="1">
              <a:defRPr sz="2800"/>
            </a:lvl1pPr>
            <a:lvl2pPr>
              <a:defRPr sz="2400"/>
            </a:lvl2pPr>
            <a:lvl3pPr>
              <a:defRPr sz="2000"/>
            </a:lvl3pPr>
            <a:lvl4pPr>
              <a:defRPr sz="1800"/>
            </a:lvl4pPr>
            <a:lvl5pPr>
              <a:defRPr sz="1800"/>
            </a:lvl5pPr>
            <a:extLst/>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6" name="Zástupná päta 5"/>
          <p:cNvSpPr>
            <a:spLocks noGrp="1"/>
          </p:cNvSpPr>
          <p:nvPr>
            <p:ph type="ftr" sz="quarter" idx="11"/>
          </p:nvPr>
        </p:nvSpPr>
        <p:spPr>
          <a:xfrm>
            <a:off x="609600" y="6375071"/>
            <a:ext cx="4876800" cy="228600"/>
          </a:xfrm>
        </p:spPr>
        <p:txBody>
          <a:bodyPr rtlCol="0"/>
          <a:lstStyle/>
          <a:p>
            <a:pPr rtl="0"/>
            <a:endParaRPr lang="sk-SK" noProof="0"/>
          </a:p>
        </p:txBody>
      </p:sp>
      <p:sp>
        <p:nvSpPr>
          <p:cNvPr id="5" name="Zástupný dátum 4"/>
          <p:cNvSpPr>
            <a:spLocks noGrp="1"/>
          </p:cNvSpPr>
          <p:nvPr>
            <p:ph type="dt" sz="half" idx="10"/>
          </p:nvPr>
        </p:nvSpPr>
        <p:spPr>
          <a:xfrm>
            <a:off x="5661248" y="6375071"/>
            <a:ext cx="2669952" cy="226902"/>
          </a:xfrm>
        </p:spPr>
        <p:txBody>
          <a:bodyPr rtlCol="0"/>
          <a:lstStyle/>
          <a:p>
            <a:pPr rtl="0"/>
            <a:fld id="{428D11F8-68D3-4C58-A854-31C06525359B}" type="datetime1">
              <a:rPr lang="sk-SK" noProof="0" smtClean="0"/>
              <a:t>23.12.2021</a:t>
            </a:fld>
            <a:endParaRPr lang="sk-SK" noProof="0"/>
          </a:p>
        </p:txBody>
      </p:sp>
      <p:sp>
        <p:nvSpPr>
          <p:cNvPr id="7" name="Zástupné číslo snímky 6"/>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199433277"/>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320040"/>
            <a:ext cx="9656064" cy="1143000"/>
          </a:xfrm>
        </p:spPr>
        <p:txBody>
          <a:bodyPr rtlCol="0" anchor="b"/>
          <a:lstStyle>
            <a:lvl1pPr>
              <a:defRPr/>
            </a:lvl1pPr>
            <a:extLst/>
          </a:lstStyle>
          <a:p>
            <a:pPr rtl="0"/>
            <a:r>
              <a:rPr lang="sk-SK" noProof="0"/>
              <a:t>Kliknite sem a upravte štýl predlohy nadpisov</a:t>
            </a:r>
          </a:p>
        </p:txBody>
      </p:sp>
      <p:sp>
        <p:nvSpPr>
          <p:cNvPr id="5" name="Zástupný obsah 4"/>
          <p:cNvSpPr>
            <a:spLocks noGrp="1"/>
          </p:cNvSpPr>
          <p:nvPr>
            <p:ph sz="quarter" idx="2" hasCustomPrompt="1"/>
          </p:nvPr>
        </p:nvSpPr>
        <p:spPr>
          <a:xfrm>
            <a:off x="609600" y="1711840"/>
            <a:ext cx="4693920" cy="3967065"/>
          </a:xfrm>
        </p:spPr>
        <p:txBody>
          <a:bodyPr rtlCol="0"/>
          <a:lstStyle>
            <a:lvl1pPr eaLnBrk="1" latinLnBrk="0" hangingPunct="1">
              <a:defRPr sz="2400"/>
            </a:lvl1pPr>
            <a:lvl2pPr>
              <a:defRPr sz="2000"/>
            </a:lvl2pPr>
            <a:lvl3pPr>
              <a:defRPr sz="1800"/>
            </a:lvl3pPr>
            <a:lvl4pPr>
              <a:defRPr sz="1600"/>
            </a:lvl4pPr>
            <a:lvl5pPr>
              <a:defRPr sz="1600"/>
            </a:lvl5pPr>
            <a:extLst/>
          </a:lstStyle>
          <a:p>
            <a:pPr lvl="0" rtl="0" eaLnBrk="1" latinLnBrk="0" hangingPunct="1"/>
            <a:r>
              <a:rPr lang="sk-SK" noProof="0"/>
              <a:t>Kliknite sem a upravte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3" name="Zástupný text 2"/>
          <p:cNvSpPr>
            <a:spLocks noGrp="1"/>
          </p:cNvSpPr>
          <p:nvPr>
            <p:ph type="body" idx="1" hasCustomPrompt="1"/>
          </p:nvPr>
        </p:nvSpPr>
        <p:spPr>
          <a:xfrm>
            <a:off x="609600" y="5790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lgn="ctr">
              <a:buNone/>
              <a:defRPr sz="1800" b="1" baseline="0">
                <a:solidFill>
                  <a:schemeClr val="tx2"/>
                </a:solidFill>
                <a:effectLst/>
              </a:defRPr>
            </a:lvl1pPr>
            <a:lvl2pPr>
              <a:buNone/>
              <a:defRPr sz="2000" b="1"/>
            </a:lvl2pPr>
            <a:lvl3pPr>
              <a:buNone/>
              <a:defRPr sz="1800" b="1"/>
            </a:lvl3pPr>
            <a:lvl4pPr>
              <a:buNone/>
              <a:defRPr sz="1600" b="1"/>
            </a:lvl4pPr>
            <a:lvl5pPr>
              <a:buNone/>
              <a:defRPr sz="1600" b="1"/>
            </a:lvl5pPr>
            <a:extLst/>
          </a:lstStyle>
          <a:p>
            <a:pPr lvl="0" rtl="0" eaLnBrk="1" latinLnBrk="0" hangingPunct="1"/>
            <a:r>
              <a:rPr lang="sk-SK" noProof="0"/>
              <a:t>Kliknite sem a upravte štýly predlohy textu</a:t>
            </a:r>
          </a:p>
        </p:txBody>
      </p:sp>
      <p:sp>
        <p:nvSpPr>
          <p:cNvPr id="6" name="Zástupný obsah 5"/>
          <p:cNvSpPr>
            <a:spLocks noGrp="1"/>
          </p:cNvSpPr>
          <p:nvPr>
            <p:ph sz="quarter" idx="4" hasCustomPrompt="1"/>
          </p:nvPr>
        </p:nvSpPr>
        <p:spPr>
          <a:xfrm>
            <a:off x="5571744" y="1711840"/>
            <a:ext cx="4693920" cy="3967065"/>
          </a:xfrm>
        </p:spPr>
        <p:txBody>
          <a:bodyPr rtlCol="0"/>
          <a:lstStyle>
            <a:lvl1pPr eaLnBrk="1" latinLnBrk="0" hangingPunct="1">
              <a:defRPr sz="2400"/>
            </a:lvl1pPr>
            <a:lvl2pPr>
              <a:defRPr sz="2000"/>
            </a:lvl2pPr>
            <a:lvl3pPr>
              <a:defRPr sz="1800"/>
            </a:lvl3pPr>
            <a:lvl4pPr>
              <a:defRPr sz="1600"/>
            </a:lvl4pPr>
            <a:lvl5pPr>
              <a:defRPr sz="1600"/>
            </a:lvl5pPr>
            <a:extLst/>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4" name="Zástupný text 3"/>
          <p:cNvSpPr>
            <a:spLocks noGrp="1"/>
          </p:cNvSpPr>
          <p:nvPr>
            <p:ph type="body" sz="half" idx="3" hasCustomPrompt="1"/>
          </p:nvPr>
        </p:nvSpPr>
        <p:spPr>
          <a:xfrm>
            <a:off x="5571744" y="5790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rtlCol="0" anchor="ctr"/>
          <a:lstStyle>
            <a:lvl1pPr marL="0" indent="0" algn="ctr" eaLnBrk="1" latinLnBrk="0" hangingPunct="1">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rtl="0" eaLnBrk="1" latinLnBrk="0" hangingPunct="1"/>
            <a:r>
              <a:rPr lang="sk-SK" noProof="0"/>
              <a:t>Kliknutím upravíte štýly predlohy textu</a:t>
            </a:r>
          </a:p>
        </p:txBody>
      </p:sp>
      <p:sp>
        <p:nvSpPr>
          <p:cNvPr id="8" name="Zástupná päta 7"/>
          <p:cNvSpPr>
            <a:spLocks noGrp="1"/>
          </p:cNvSpPr>
          <p:nvPr>
            <p:ph type="ftr" sz="quarter" idx="11"/>
          </p:nvPr>
        </p:nvSpPr>
        <p:spPr>
          <a:xfrm>
            <a:off x="609600" y="6375071"/>
            <a:ext cx="4876800" cy="228600"/>
          </a:xfrm>
        </p:spPr>
        <p:txBody>
          <a:bodyPr rtlCol="0"/>
          <a:lstStyle/>
          <a:p>
            <a:pPr rtl="0"/>
            <a:endParaRPr lang="sk-SK" noProof="0"/>
          </a:p>
        </p:txBody>
      </p:sp>
      <p:sp>
        <p:nvSpPr>
          <p:cNvPr id="7" name="Zástupný dátum 6"/>
          <p:cNvSpPr>
            <a:spLocks noGrp="1"/>
          </p:cNvSpPr>
          <p:nvPr>
            <p:ph type="dt" sz="half" idx="10"/>
          </p:nvPr>
        </p:nvSpPr>
        <p:spPr>
          <a:xfrm>
            <a:off x="5661248" y="6375071"/>
            <a:ext cx="2669952" cy="226902"/>
          </a:xfrm>
        </p:spPr>
        <p:txBody>
          <a:bodyPr rtlCol="0"/>
          <a:lstStyle/>
          <a:p>
            <a:pPr rtl="0"/>
            <a:fld id="{48CE2C18-D6ED-4998-9D50-07351060149A}" type="datetime1">
              <a:rPr lang="sk-SK" noProof="0" smtClean="0"/>
              <a:t>23.12.2021</a:t>
            </a:fld>
            <a:endParaRPr lang="sk-SK" noProof="0"/>
          </a:p>
        </p:txBody>
      </p:sp>
      <p:sp>
        <p:nvSpPr>
          <p:cNvPr id="9" name="Zástupné číslo snímky 8"/>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4294780126"/>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Iba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320040"/>
            <a:ext cx="9656064" cy="1143000"/>
          </a:xfrm>
        </p:spPr>
        <p:txBody>
          <a:bodyPr rtlCol="0"/>
          <a:lstStyle/>
          <a:p>
            <a:pPr rtl="0"/>
            <a:r>
              <a:rPr lang="sk-SK" noProof="0"/>
              <a:t>Kliknite sem a upravte štýl predlohy nadpisov</a:t>
            </a:r>
          </a:p>
        </p:txBody>
      </p:sp>
      <p:sp>
        <p:nvSpPr>
          <p:cNvPr id="4" name="Zástupná päta 3"/>
          <p:cNvSpPr>
            <a:spLocks noGrp="1"/>
          </p:cNvSpPr>
          <p:nvPr>
            <p:ph type="ftr" sz="quarter" idx="11"/>
          </p:nvPr>
        </p:nvSpPr>
        <p:spPr>
          <a:xfrm>
            <a:off x="609600" y="6375071"/>
            <a:ext cx="4876800" cy="228600"/>
          </a:xfrm>
        </p:spPr>
        <p:txBody>
          <a:bodyPr rtlCol="0"/>
          <a:lstStyle/>
          <a:p>
            <a:pPr rtl="0"/>
            <a:endParaRPr lang="sk-SK" noProof="0"/>
          </a:p>
        </p:txBody>
      </p:sp>
      <p:sp>
        <p:nvSpPr>
          <p:cNvPr id="3" name="Zástupný dátum 2"/>
          <p:cNvSpPr>
            <a:spLocks noGrp="1"/>
          </p:cNvSpPr>
          <p:nvPr>
            <p:ph type="dt" sz="half" idx="10"/>
          </p:nvPr>
        </p:nvSpPr>
        <p:spPr>
          <a:xfrm>
            <a:off x="5661248" y="6375071"/>
            <a:ext cx="2669952" cy="226902"/>
          </a:xfrm>
        </p:spPr>
        <p:txBody>
          <a:bodyPr rtlCol="0"/>
          <a:lstStyle/>
          <a:p>
            <a:pPr rtl="0"/>
            <a:fld id="{F837C993-DA63-40D5-9E23-F756AF057122}" type="datetime1">
              <a:rPr lang="sk-SK" noProof="0" smtClean="0"/>
              <a:t>23.12.2021</a:t>
            </a:fld>
            <a:endParaRPr lang="sk-SK" noProof="0"/>
          </a:p>
        </p:txBody>
      </p:sp>
      <p:sp>
        <p:nvSpPr>
          <p:cNvPr id="5" name="Zástupné číslo snímky 4"/>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037933260"/>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e">
    <p:spTree>
      <p:nvGrpSpPr>
        <p:cNvPr id="1" name=""/>
        <p:cNvGrpSpPr/>
        <p:nvPr/>
      </p:nvGrpSpPr>
      <p:grpSpPr>
        <a:xfrm>
          <a:off x="0" y="0"/>
          <a:ext cx="0" cy="0"/>
          <a:chOff x="0" y="0"/>
          <a:chExt cx="0" cy="0"/>
        </a:xfrm>
      </p:grpSpPr>
      <p:sp>
        <p:nvSpPr>
          <p:cNvPr id="3" name="Zástupná päta 2"/>
          <p:cNvSpPr>
            <a:spLocks noGrp="1"/>
          </p:cNvSpPr>
          <p:nvPr>
            <p:ph type="ftr" sz="quarter" idx="11"/>
          </p:nvPr>
        </p:nvSpPr>
        <p:spPr>
          <a:xfrm>
            <a:off x="609600" y="6375071"/>
            <a:ext cx="4876800" cy="228600"/>
          </a:xfrm>
        </p:spPr>
        <p:txBody>
          <a:bodyPr rtlCol="0"/>
          <a:lstStyle>
            <a:lvl1pPr>
              <a:defRPr>
                <a:solidFill>
                  <a:schemeClr val="tx2"/>
                </a:solidFill>
              </a:defRPr>
            </a:lvl1pPr>
            <a:extLst/>
          </a:lstStyle>
          <a:p>
            <a:pPr rtl="0"/>
            <a:endParaRPr lang="sk-SK" noProof="0"/>
          </a:p>
        </p:txBody>
      </p:sp>
      <p:sp>
        <p:nvSpPr>
          <p:cNvPr id="2" name="Zástupný dátum 1"/>
          <p:cNvSpPr>
            <a:spLocks noGrp="1"/>
          </p:cNvSpPr>
          <p:nvPr>
            <p:ph type="dt" sz="half" idx="10"/>
          </p:nvPr>
        </p:nvSpPr>
        <p:spPr>
          <a:xfrm>
            <a:off x="5661248" y="6375071"/>
            <a:ext cx="2669952" cy="226902"/>
          </a:xfrm>
        </p:spPr>
        <p:txBody>
          <a:bodyPr rtlCol="0"/>
          <a:lstStyle>
            <a:lvl1pPr>
              <a:defRPr>
                <a:solidFill>
                  <a:schemeClr val="tx2"/>
                </a:solidFill>
              </a:defRPr>
            </a:lvl1pPr>
            <a:extLst/>
          </a:lstStyle>
          <a:p>
            <a:pPr rtl="0"/>
            <a:fld id="{F0571BDC-98A9-44DF-9CB3-0F6EE6559010}" type="datetime1">
              <a:rPr lang="sk-SK" noProof="0" smtClean="0"/>
              <a:t>23.12.2021</a:t>
            </a:fld>
            <a:endParaRPr lang="sk-SK" noProof="0"/>
          </a:p>
        </p:txBody>
      </p:sp>
      <p:sp>
        <p:nvSpPr>
          <p:cNvPr id="4" name="Zástupné číslo snímky 3"/>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301733638"/>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228600"/>
            <a:ext cx="7863840" cy="1173480"/>
          </a:xfrm>
        </p:spPr>
        <p:txBody>
          <a:bodyPr wrap="square" rtlCol="0" anchor="b"/>
          <a:lstStyle>
            <a:lvl1pPr algn="l">
              <a:buNone/>
              <a:defRPr lang="en-US" sz="2400" baseline="0" smtClean="0"/>
            </a:lvl1pPr>
            <a:extLst/>
          </a:lstStyle>
          <a:p>
            <a:pPr rtl="0"/>
            <a:r>
              <a:rPr lang="sk-SK" noProof="0"/>
              <a:t>Kliknite sem a upravte štýl predlohy nadpisov</a:t>
            </a:r>
          </a:p>
        </p:txBody>
      </p:sp>
      <p:sp>
        <p:nvSpPr>
          <p:cNvPr id="3" name="Zástupný text 2"/>
          <p:cNvSpPr>
            <a:spLocks noGrp="1"/>
          </p:cNvSpPr>
          <p:nvPr>
            <p:ph type="body" idx="2" hasCustomPrompt="1"/>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800" b="1" baseline="0">
                <a:solidFill>
                  <a:schemeClr val="tx2"/>
                </a:solidFill>
              </a:defRPr>
            </a:lvl1pPr>
            <a:lvl2pPr>
              <a:buNone/>
              <a:defRPr sz="1200"/>
            </a:lvl2pPr>
            <a:lvl3pPr>
              <a:buNone/>
              <a:defRPr sz="1000"/>
            </a:lvl3pPr>
            <a:lvl4pPr>
              <a:buNone/>
              <a:defRPr sz="900"/>
            </a:lvl4pPr>
            <a:lvl5pPr>
              <a:buNone/>
              <a:defRPr sz="900"/>
            </a:lvl5pPr>
            <a:extLst/>
          </a:lstStyle>
          <a:p>
            <a:pPr lvl="0" rtl="0" eaLnBrk="1" latinLnBrk="0" hangingPunct="1"/>
            <a:r>
              <a:rPr lang="sk-SK" noProof="0"/>
              <a:t>Kliknite sem a upravte štýly predlohy textu</a:t>
            </a:r>
          </a:p>
        </p:txBody>
      </p:sp>
      <p:sp>
        <p:nvSpPr>
          <p:cNvPr id="4" name="Zástupný obsah 3"/>
          <p:cNvSpPr>
            <a:spLocks noGrp="1"/>
          </p:cNvSpPr>
          <p:nvPr>
            <p:ph sz="half" idx="1" hasCustomPrompt="1"/>
          </p:nvPr>
        </p:nvSpPr>
        <p:spPr>
          <a:xfrm>
            <a:off x="609600" y="2133600"/>
            <a:ext cx="9652000" cy="4114800"/>
          </a:xfrm>
        </p:spPr>
        <p:txBody>
          <a:bodyPr rtlCol="0"/>
          <a:lstStyle>
            <a:lvl1pPr>
              <a:defRPr sz="3200" baseline="0"/>
            </a:lvl1pPr>
            <a:lvl2pPr>
              <a:defRPr sz="2800"/>
            </a:lvl2pPr>
            <a:lvl3pPr>
              <a:defRPr sz="2400"/>
            </a:lvl3pPr>
            <a:lvl4pPr>
              <a:defRPr sz="2000"/>
            </a:lvl4pPr>
            <a:lvl5pPr>
              <a:defRPr sz="2000"/>
            </a:lvl5pPr>
            <a:extLst/>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endParaRPr kumimoji="0" lang="sk-SK" noProof="0"/>
          </a:p>
        </p:txBody>
      </p:sp>
      <p:sp>
        <p:nvSpPr>
          <p:cNvPr id="6" name="Zástupná päta 5"/>
          <p:cNvSpPr>
            <a:spLocks noGrp="1"/>
          </p:cNvSpPr>
          <p:nvPr>
            <p:ph type="ftr" sz="quarter" idx="11"/>
          </p:nvPr>
        </p:nvSpPr>
        <p:spPr>
          <a:xfrm>
            <a:off x="609600" y="6374023"/>
            <a:ext cx="4876800" cy="228600"/>
          </a:xfrm>
        </p:spPr>
        <p:txBody>
          <a:bodyPr rtlCol="0"/>
          <a:lstStyle/>
          <a:p>
            <a:pPr rtl="0"/>
            <a:endParaRPr lang="sk-SK" noProof="0"/>
          </a:p>
        </p:txBody>
      </p:sp>
      <p:sp>
        <p:nvSpPr>
          <p:cNvPr id="5" name="Zástupný dátum 4"/>
          <p:cNvSpPr>
            <a:spLocks noGrp="1"/>
          </p:cNvSpPr>
          <p:nvPr>
            <p:ph type="dt" sz="half" idx="10"/>
          </p:nvPr>
        </p:nvSpPr>
        <p:spPr>
          <a:xfrm>
            <a:off x="5661248" y="6374023"/>
            <a:ext cx="2669952" cy="226902"/>
          </a:xfrm>
        </p:spPr>
        <p:txBody>
          <a:bodyPr rtlCol="0"/>
          <a:lstStyle/>
          <a:p>
            <a:pPr rtl="0"/>
            <a:fld id="{4E005482-87DA-4918-9F7E-91305509DA83}" type="datetime1">
              <a:rPr lang="sk-SK" noProof="0" smtClean="0"/>
              <a:t>23.12.2021</a:t>
            </a:fld>
            <a:endParaRPr lang="sk-SK" noProof="0"/>
          </a:p>
        </p:txBody>
      </p:sp>
      <p:sp>
        <p:nvSpPr>
          <p:cNvPr id="7" name="Zástupné číslo snímky 6"/>
          <p:cNvSpPr>
            <a:spLocks noGrp="1"/>
          </p:cNvSpPr>
          <p:nvPr>
            <p:ph type="sldNum" sz="quarter" idx="12"/>
          </p:nvPr>
        </p:nvSpPr>
        <p:spPr>
          <a:xfrm>
            <a:off x="8335264" y="6372325"/>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151528394"/>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8" name="Obdĺžnik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sk-SK" sz="1800" noProof="0"/>
          </a:p>
        </p:txBody>
      </p:sp>
      <p:sp>
        <p:nvSpPr>
          <p:cNvPr id="9" name="Obdĺžnik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sk-SK" sz="1800" noProof="0"/>
          </a:p>
        </p:txBody>
      </p:sp>
      <p:sp>
        <p:nvSpPr>
          <p:cNvPr id="2" name="Nadpis 1"/>
          <p:cNvSpPr>
            <a:spLocks noGrp="1"/>
          </p:cNvSpPr>
          <p:nvPr>
            <p:ph type="title" hasCustomPrompt="1"/>
          </p:nvPr>
        </p:nvSpPr>
        <p:spPr>
          <a:xfrm>
            <a:off x="7185464" y="1143000"/>
            <a:ext cx="4572000" cy="2057400"/>
          </a:xfrm>
        </p:spPr>
        <p:txBody>
          <a:bodyPr vert="horz" rtlCol="0"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pPr rtl="0"/>
            <a:r>
              <a:rPr lang="sk-SK" noProof="0"/>
              <a:t>Kliknite sem a upravte štýl predlohy nadpisov</a:t>
            </a:r>
            <a:endParaRPr kumimoji="0" lang="sk-SK" noProof="0"/>
          </a:p>
        </p:txBody>
      </p:sp>
      <p:sp>
        <p:nvSpPr>
          <p:cNvPr id="10" name="Zástupný obrázok 9" descr="Prázdny zástupný objekt na pridanie obrázka. Kliknite na zástupný objekt a vyberte obrázok, ktorý chcete pridať"/>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rtlCol="0"/>
          <a:lstStyle>
            <a:lvl1pPr marL="0" indent="0">
              <a:buNone/>
              <a:defRPr sz="3200"/>
            </a:lvl1pPr>
            <a:extLst/>
          </a:lstStyle>
          <a:p>
            <a:pPr rtl="0"/>
            <a:r>
              <a:rPr lang="sk-SK" noProof="0" smtClean="0"/>
              <a:t>Ak chcete pridať obrázok, kliknite na ikonu</a:t>
            </a:r>
            <a:endParaRPr kumimoji="0" lang="sk-SK" noProof="0"/>
          </a:p>
        </p:txBody>
      </p:sp>
      <p:sp>
        <p:nvSpPr>
          <p:cNvPr id="4" name="Zástupný text 3"/>
          <p:cNvSpPr>
            <a:spLocks noGrp="1"/>
          </p:cNvSpPr>
          <p:nvPr>
            <p:ph type="body" sz="half" idx="2" hasCustomPrompt="1"/>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lang="sk-SK" noProof="0"/>
              <a:t>Kliknutím upravíte štýly predlohy textu</a:t>
            </a:r>
          </a:p>
        </p:txBody>
      </p:sp>
      <p:sp>
        <p:nvSpPr>
          <p:cNvPr id="6" name="Zástupná päta 5"/>
          <p:cNvSpPr>
            <a:spLocks noGrp="1"/>
          </p:cNvSpPr>
          <p:nvPr>
            <p:ph type="ftr" sz="quarter" idx="11"/>
          </p:nvPr>
        </p:nvSpPr>
        <p:spPr>
          <a:xfrm>
            <a:off x="609600" y="6375071"/>
            <a:ext cx="4876800" cy="228600"/>
          </a:xfrm>
        </p:spPr>
        <p:txBody>
          <a:bodyPr rtlCol="0"/>
          <a:lstStyle/>
          <a:p>
            <a:pPr rtl="0"/>
            <a:endParaRPr lang="sk-SK" noProof="0"/>
          </a:p>
        </p:txBody>
      </p:sp>
      <p:sp>
        <p:nvSpPr>
          <p:cNvPr id="5" name="Zástupný dátum 4"/>
          <p:cNvSpPr>
            <a:spLocks noGrp="1"/>
          </p:cNvSpPr>
          <p:nvPr>
            <p:ph type="dt" sz="half" idx="10"/>
          </p:nvPr>
        </p:nvSpPr>
        <p:spPr>
          <a:xfrm>
            <a:off x="5661248" y="6375071"/>
            <a:ext cx="2669952" cy="226902"/>
          </a:xfrm>
        </p:spPr>
        <p:txBody>
          <a:bodyPr rtlCol="0"/>
          <a:lstStyle/>
          <a:p>
            <a:pPr rtl="0"/>
            <a:fld id="{D93FA8E2-B98B-4B0B-8E3D-EFF50DE57394}" type="datetime1">
              <a:rPr lang="sk-SK" noProof="0" smtClean="0"/>
              <a:t>23.12.2021</a:t>
            </a:fld>
            <a:endParaRPr lang="sk-SK" noProof="0"/>
          </a:p>
        </p:txBody>
      </p:sp>
      <p:sp>
        <p:nvSpPr>
          <p:cNvPr id="7" name="Zástupné číslo snímky 6"/>
          <p:cNvSpPr>
            <a:spLocks noGrp="1"/>
          </p:cNvSpPr>
          <p:nvPr>
            <p:ph type="sldNum" sz="quarter" idx="12"/>
          </p:nvPr>
        </p:nvSpPr>
        <p:spPr>
          <a:xfrm>
            <a:off x="8335264" y="6373373"/>
            <a:ext cx="784448" cy="228600"/>
          </a:xfrm>
        </p:spPr>
        <p:txBody>
          <a:bodyPr rtlCol="0"/>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064629318"/>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Obrázok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0528300" y="0"/>
            <a:ext cx="1663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nadpis 2"/>
          <p:cNvSpPr>
            <a:spLocks noGrp="1"/>
          </p:cNvSpPr>
          <p:nvPr>
            <p:ph type="title"/>
          </p:nvPr>
        </p:nvSpPr>
        <p:spPr>
          <a:xfrm>
            <a:off x="609600" y="320040"/>
            <a:ext cx="9652000" cy="1143000"/>
          </a:xfrm>
          <a:prstGeom prst="rect">
            <a:avLst/>
          </a:prstGeom>
        </p:spPr>
        <p:txBody>
          <a:bodyPr vert="horz" lIns="45720" tIns="0" rIns="45720" bIns="0" rtlCol="0" anchor="b" anchorCtr="0">
            <a:normAutofit/>
          </a:bodyPr>
          <a:lstStyle/>
          <a:p>
            <a:pPr rtl="0"/>
            <a:r>
              <a:rPr lang="sk-SK" noProof="0"/>
              <a:t>Kliknite sem a upravte štýl predlohy nadpisov</a:t>
            </a:r>
          </a:p>
        </p:txBody>
      </p:sp>
      <p:sp>
        <p:nvSpPr>
          <p:cNvPr id="31" name="Zástupný text 30"/>
          <p:cNvSpPr>
            <a:spLocks noGrp="1"/>
          </p:cNvSpPr>
          <p:nvPr>
            <p:ph type="body" idx="1"/>
          </p:nvPr>
        </p:nvSpPr>
        <p:spPr bwMode="hidden">
          <a:xfrm>
            <a:off x="609600" y="1609416"/>
            <a:ext cx="9652000" cy="4638984"/>
          </a:xfrm>
          <a:prstGeom prst="rect">
            <a:avLst/>
          </a:prstGeom>
        </p:spPr>
        <p:txBody>
          <a:bodyPr vert="horz" rtlCol="0">
            <a:normAutofit/>
          </a:bodyPr>
          <a:lstStyle/>
          <a:p>
            <a:pPr lvl="0" rtl="0" eaLnBrk="1" latinLnBrk="0" hangingPunct="1"/>
            <a:r>
              <a:rPr lang="sk-SK" noProof="0"/>
              <a:t>Kliknutím upravíte štýly predlohy textu</a:t>
            </a:r>
          </a:p>
          <a:p>
            <a:pPr lvl="1" rtl="0" eaLnBrk="1" latinLnBrk="0" hangingPunct="1"/>
            <a:r>
              <a:rPr lang="sk-SK" noProof="0"/>
              <a:t>Druhá úroveň</a:t>
            </a:r>
          </a:p>
          <a:p>
            <a:pPr lvl="2" rtl="0" eaLnBrk="1" latinLnBrk="0" hangingPunct="1"/>
            <a:r>
              <a:rPr lang="sk-SK" noProof="0"/>
              <a:t>Tretia úroveň</a:t>
            </a:r>
          </a:p>
          <a:p>
            <a:pPr lvl="3" rtl="0" eaLnBrk="1" latinLnBrk="0" hangingPunct="1"/>
            <a:r>
              <a:rPr lang="sk-SK" noProof="0"/>
              <a:t>Štvrtá úroveň</a:t>
            </a:r>
          </a:p>
          <a:p>
            <a:pPr lvl="4" rtl="0" eaLnBrk="1" latinLnBrk="0" hangingPunct="1"/>
            <a:r>
              <a:rPr lang="sk-SK" noProof="0"/>
              <a:t>Piata úroveň</a:t>
            </a:r>
          </a:p>
        </p:txBody>
      </p:sp>
      <p:sp>
        <p:nvSpPr>
          <p:cNvPr id="4" name="Zástupný objekt päty 3"/>
          <p:cNvSpPr>
            <a:spLocks noGrp="1"/>
          </p:cNvSpPr>
          <p:nvPr>
            <p:ph type="ftr" sz="quarter" idx="3"/>
          </p:nvPr>
        </p:nvSpPr>
        <p:spPr>
          <a:xfrm>
            <a:off x="609600" y="6375071"/>
            <a:ext cx="4876800" cy="228600"/>
          </a:xfrm>
          <a:prstGeom prst="rect">
            <a:avLst/>
          </a:prstGeom>
        </p:spPr>
        <p:txBody>
          <a:bodyPr vert="horz" tIns="0" bIns="0" rtlCol="0" anchor="b"/>
          <a:lstStyle>
            <a:lvl1pPr algn="r" eaLnBrk="1" latinLnBrk="0" hangingPunct="1">
              <a:defRPr kumimoji="0" sz="1100">
                <a:solidFill>
                  <a:schemeClr val="tx2"/>
                </a:solidFill>
              </a:defRPr>
            </a:lvl1pPr>
            <a:extLst/>
          </a:lstStyle>
          <a:p>
            <a:pPr rtl="0"/>
            <a:r>
              <a:rPr lang="sk-SK" noProof="0"/>
              <a:t>Pridanie päty</a:t>
            </a:r>
          </a:p>
        </p:txBody>
      </p:sp>
      <p:sp>
        <p:nvSpPr>
          <p:cNvPr id="27" name="Zástupný dátum 26"/>
          <p:cNvSpPr>
            <a:spLocks noGrp="1"/>
          </p:cNvSpPr>
          <p:nvPr>
            <p:ph type="dt" sz="half" idx="2"/>
          </p:nvPr>
        </p:nvSpPr>
        <p:spPr>
          <a:xfrm>
            <a:off x="5661248" y="6375071"/>
            <a:ext cx="2669952" cy="226902"/>
          </a:xfrm>
          <a:prstGeom prst="rect">
            <a:avLst/>
          </a:prstGeom>
        </p:spPr>
        <p:txBody>
          <a:bodyPr vert="horz" tIns="0" bIns="0" rtlCol="0" anchor="b"/>
          <a:lstStyle>
            <a:lvl1pPr algn="l" eaLnBrk="1" latinLnBrk="0" hangingPunct="1">
              <a:defRPr kumimoji="0" sz="1100">
                <a:solidFill>
                  <a:schemeClr val="tx2"/>
                </a:solidFill>
              </a:defRPr>
            </a:lvl1pPr>
            <a:extLst/>
          </a:lstStyle>
          <a:p>
            <a:pPr rtl="0"/>
            <a:fld id="{B8AE780E-884F-4905-83B8-F6161E06F698}" type="datetime1">
              <a:rPr lang="sk-SK" noProof="0" smtClean="0"/>
              <a:t>23.12.2021</a:t>
            </a:fld>
            <a:endParaRPr lang="sk-SK" noProof="0"/>
          </a:p>
        </p:txBody>
      </p:sp>
      <p:sp>
        <p:nvSpPr>
          <p:cNvPr id="16" name="Zástupné číslo snímky 15"/>
          <p:cNvSpPr>
            <a:spLocks noGrp="1"/>
          </p:cNvSpPr>
          <p:nvPr>
            <p:ph type="sldNum" sz="quarter" idx="4"/>
          </p:nvPr>
        </p:nvSpPr>
        <p:spPr>
          <a:xfrm>
            <a:off x="8335264" y="6373373"/>
            <a:ext cx="784448" cy="228600"/>
          </a:xfrm>
          <a:prstGeom prst="rect">
            <a:avLst/>
          </a:prstGeom>
        </p:spPr>
        <p:txBody>
          <a:bodyPr vert="horz" lIns="0" tIns="0" rIns="0" bIns="0" rtlCol="0" anchor="b"/>
          <a:lstStyle>
            <a:lvl1pPr algn="r" eaLnBrk="1" latinLnBrk="0" hangingPunct="1">
              <a:defRPr kumimoji="0" sz="1100">
                <a:solidFill>
                  <a:schemeClr val="tx2"/>
                </a:solidFill>
              </a:defRPr>
            </a:lvl1pPr>
            <a:extLst/>
          </a:lstStyle>
          <a:p>
            <a:pPr rtl="0"/>
            <a:fld id="{40A5146F-7E80-4C81-B445-3940FBA44A78}" type="slidenum">
              <a:rPr lang="sk-SK" noProof="0" smtClean="0"/>
              <a:t>‹#›</a:t>
            </a:fld>
            <a:endParaRPr lang="sk-SK" noProof="0"/>
          </a:p>
        </p:txBody>
      </p:sp>
    </p:spTree>
    <p:extLst>
      <p:ext uri="{BB962C8B-B14F-4D97-AF65-F5344CB8AC3E}">
        <p14:creationId xmlns:p14="http://schemas.microsoft.com/office/powerpoint/2010/main" val="2000633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hf sldNum="0" hdr="0" ftr="0" dt="0"/>
  <p:txStyles>
    <p:titleStyle>
      <a:lvl1pPr algn="l" rtl="0" eaLnBrk="1" latinLnBrk="0" hangingPunct="1">
        <a:spcBef>
          <a:spcPct val="0"/>
        </a:spcBef>
        <a:buNone/>
        <a:defRPr kumimoji="0" sz="3800" b="1" kern="1200" cap="all" baseline="0">
          <a:ln w="500">
            <a:solidFill>
              <a:schemeClr val="tx2">
                <a:lumMod val="50000"/>
              </a:schemeClr>
            </a:solidFill>
          </a:ln>
          <a:gradFill>
            <a:gsLst>
              <a:gs pos="0">
                <a:schemeClr val="accent4">
                  <a:tint val="13000"/>
                </a:schemeClr>
              </a:gs>
              <a:gs pos="10000">
                <a:schemeClr val="accent4">
                  <a:tint val="20000"/>
                </a:schemeClr>
              </a:gs>
              <a:gs pos="49000">
                <a:schemeClr val="accent4">
                  <a:tint val="70000"/>
                </a:schemeClr>
              </a:gs>
              <a:gs pos="50000">
                <a:schemeClr val="accent4"/>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p15:guide id="0" orient="horz" pos="2160">
          <p15:clr>
            <a:srgbClr val="F26B43"/>
          </p15:clr>
        </p15:guide>
        <p15:guide id="1" pos="3840">
          <p15:clr>
            <a:srgbClr val="F26B43"/>
          </p15:clr>
        </p15:guide>
        <p15:guide id="2" pos="384">
          <p15:clr>
            <a:srgbClr val="F26B43"/>
          </p15:clr>
        </p15:guide>
        <p15:guide id="3" pos="6456">
          <p15:clr>
            <a:srgbClr val="F26B43"/>
          </p15:clr>
        </p15:guide>
        <p15:guide id="4" pos="1200">
          <p15:clr>
            <a:srgbClr val="F26B43"/>
          </p15:clr>
        </p15:guide>
        <p15:guide id="5" orient="horz" pos="4008">
          <p15:clr>
            <a:srgbClr val="F26B43"/>
          </p15:clr>
        </p15:guide>
        <p15:guide id="6"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rtlCol="0"/>
          <a:lstStyle/>
          <a:p>
            <a:pPr algn="l" rtl="0"/>
            <a:r>
              <a:rPr lang="sk-SK" dirty="0" smtClean="0">
                <a:latin typeface="Algerian" panose="04020705040A02060702" pitchFamily="82" charset="0"/>
              </a:rPr>
              <a:t>Materská Škola  Motýlik</a:t>
            </a:r>
            <a:br>
              <a:rPr lang="sk-SK" dirty="0" smtClean="0">
                <a:latin typeface="Algerian" panose="04020705040A02060702" pitchFamily="82" charset="0"/>
              </a:rPr>
            </a:br>
            <a:r>
              <a:rPr lang="sk-SK" dirty="0" smtClean="0">
                <a:latin typeface="Algerian" panose="04020705040A02060702" pitchFamily="82" charset="0"/>
              </a:rPr>
              <a:t>Zemplínska Teplica – </a:t>
            </a:r>
            <a:br>
              <a:rPr lang="sk-SK" dirty="0" smtClean="0">
                <a:latin typeface="Algerian" panose="04020705040A02060702" pitchFamily="82" charset="0"/>
              </a:rPr>
            </a:br>
            <a:r>
              <a:rPr lang="sk-SK" dirty="0">
                <a:latin typeface="Algerian" panose="04020705040A02060702" pitchFamily="82" charset="0"/>
              </a:rPr>
              <a:t/>
            </a:r>
            <a:br>
              <a:rPr lang="sk-SK" dirty="0">
                <a:latin typeface="Algerian" panose="04020705040A02060702" pitchFamily="82" charset="0"/>
              </a:rPr>
            </a:br>
            <a:r>
              <a:rPr lang="sk-SK" dirty="0" smtClean="0">
                <a:latin typeface="Algerian" panose="04020705040A02060702" pitchFamily="82" charset="0"/>
              </a:rPr>
              <a:t>Vianočný čas prišiel...</a:t>
            </a:r>
            <a:endParaRPr lang="sk-SK" dirty="0">
              <a:latin typeface="Algerian" panose="04020705040A02060702" pitchFamily="82" charset="0"/>
            </a:endParaRPr>
          </a:p>
        </p:txBody>
      </p:sp>
      <p:sp>
        <p:nvSpPr>
          <p:cNvPr id="3" name="Podnadpis 2"/>
          <p:cNvSpPr>
            <a:spLocks noGrp="1"/>
          </p:cNvSpPr>
          <p:nvPr>
            <p:ph type="subTitle" idx="1"/>
          </p:nvPr>
        </p:nvSpPr>
        <p:spPr/>
        <p:txBody>
          <a:bodyPr rtlCol="0">
            <a:normAutofit fontScale="85000" lnSpcReduction="20000"/>
          </a:bodyPr>
          <a:lstStyle/>
          <a:p>
            <a:pPr rtl="0"/>
            <a:endParaRPr lang="sk-SK" dirty="0" smtClean="0">
              <a:latin typeface="Algerian" panose="04020705040A02060702" pitchFamily="82" charset="0"/>
            </a:endParaRPr>
          </a:p>
          <a:p>
            <a:pPr rtl="0"/>
            <a:r>
              <a:rPr lang="sk-SK" dirty="0" err="1" smtClean="0">
                <a:latin typeface="Algerian" panose="04020705040A02060702" pitchFamily="82" charset="0"/>
              </a:rPr>
              <a:t>Christmas</a:t>
            </a:r>
            <a:r>
              <a:rPr lang="sk-SK" dirty="0" smtClean="0">
                <a:latin typeface="Algerian" panose="04020705040A02060702" pitchFamily="82" charset="0"/>
              </a:rPr>
              <a:t> </a:t>
            </a:r>
            <a:r>
              <a:rPr lang="sk-SK" dirty="0" err="1" smtClean="0">
                <a:latin typeface="Algerian" panose="04020705040A02060702" pitchFamily="82" charset="0"/>
              </a:rPr>
              <a:t>Time</a:t>
            </a:r>
            <a:r>
              <a:rPr lang="sk-SK" dirty="0" smtClean="0">
                <a:latin typeface="Algerian" panose="04020705040A02060702" pitchFamily="82" charset="0"/>
              </a:rPr>
              <a:t> in </a:t>
            </a:r>
            <a:r>
              <a:rPr lang="sk-SK" dirty="0" err="1" smtClean="0">
                <a:latin typeface="Algerian" panose="04020705040A02060702" pitchFamily="82" charset="0"/>
              </a:rPr>
              <a:t>our</a:t>
            </a:r>
            <a:r>
              <a:rPr lang="sk-SK" dirty="0" smtClean="0">
                <a:latin typeface="Algerian" panose="04020705040A02060702" pitchFamily="82" charset="0"/>
              </a:rPr>
              <a:t> </a:t>
            </a:r>
            <a:r>
              <a:rPr lang="sk-SK" dirty="0" err="1" smtClean="0">
                <a:latin typeface="Algerian" panose="04020705040A02060702" pitchFamily="82" charset="0"/>
              </a:rPr>
              <a:t>Kindergarten</a:t>
            </a:r>
            <a:r>
              <a:rPr lang="sk-SK" dirty="0" smtClean="0">
                <a:latin typeface="Algerian" panose="04020705040A02060702" pitchFamily="82" charset="0"/>
              </a:rPr>
              <a:t>.</a:t>
            </a:r>
          </a:p>
          <a:p>
            <a:pPr rtl="0"/>
            <a:r>
              <a:rPr lang="sk-SK" dirty="0" smtClean="0">
                <a:latin typeface="Algerian" panose="04020705040A02060702" pitchFamily="82" charset="0"/>
              </a:rPr>
              <a:t>Text </a:t>
            </a:r>
            <a:r>
              <a:rPr lang="sk-SK" dirty="0" err="1" smtClean="0">
                <a:latin typeface="Algerian" panose="04020705040A02060702" pitchFamily="82" charset="0"/>
              </a:rPr>
              <a:t>is</a:t>
            </a:r>
            <a:r>
              <a:rPr lang="sk-SK" dirty="0" smtClean="0">
                <a:latin typeface="Algerian" panose="04020705040A02060702" pitchFamily="82" charset="0"/>
              </a:rPr>
              <a:t> in Slovak </a:t>
            </a:r>
            <a:r>
              <a:rPr lang="sk-SK" dirty="0" err="1" smtClean="0">
                <a:latin typeface="Algerian" panose="04020705040A02060702" pitchFamily="82" charset="0"/>
              </a:rPr>
              <a:t>language</a:t>
            </a:r>
            <a:r>
              <a:rPr lang="sk-SK" dirty="0" smtClean="0">
                <a:latin typeface="Algerian" panose="04020705040A02060702" pitchFamily="82" charset="0"/>
              </a:rPr>
              <a:t>, </a:t>
            </a:r>
            <a:r>
              <a:rPr lang="sk-SK" dirty="0" err="1" smtClean="0">
                <a:latin typeface="Algerian" panose="04020705040A02060702" pitchFamily="82" charset="0"/>
              </a:rPr>
              <a:t>but</a:t>
            </a:r>
            <a:r>
              <a:rPr lang="sk-SK" dirty="0" smtClean="0">
                <a:latin typeface="Algerian" panose="04020705040A02060702" pitchFamily="82" charset="0"/>
              </a:rPr>
              <a:t> </a:t>
            </a:r>
            <a:r>
              <a:rPr lang="sk-SK" dirty="0" err="1" smtClean="0">
                <a:latin typeface="Algerian" panose="04020705040A02060702" pitchFamily="82" charset="0"/>
              </a:rPr>
              <a:t>when</a:t>
            </a:r>
            <a:r>
              <a:rPr lang="sk-SK" dirty="0" smtClean="0">
                <a:latin typeface="Algerian" panose="04020705040A02060702" pitchFamily="82" charset="0"/>
              </a:rPr>
              <a:t> </a:t>
            </a:r>
            <a:r>
              <a:rPr lang="sk-SK" dirty="0" err="1" smtClean="0">
                <a:latin typeface="Algerian" panose="04020705040A02060702" pitchFamily="82" charset="0"/>
              </a:rPr>
              <a:t>you</a:t>
            </a:r>
            <a:r>
              <a:rPr lang="sk-SK" dirty="0" smtClean="0">
                <a:latin typeface="Algerian" panose="04020705040A02060702" pitchFamily="82" charset="0"/>
              </a:rPr>
              <a:t> „</a:t>
            </a:r>
            <a:r>
              <a:rPr lang="sk-SK" dirty="0" err="1" smtClean="0">
                <a:latin typeface="Algerian" panose="04020705040A02060702" pitchFamily="82" charset="0"/>
              </a:rPr>
              <a:t>read</a:t>
            </a:r>
            <a:r>
              <a:rPr lang="sk-SK" dirty="0" smtClean="0">
                <a:latin typeface="Algerian" panose="04020705040A02060702" pitchFamily="82" charset="0"/>
              </a:rPr>
              <a:t>“ </a:t>
            </a:r>
            <a:r>
              <a:rPr lang="sk-SK" dirty="0" err="1" smtClean="0">
                <a:latin typeface="Algerian" panose="04020705040A02060702" pitchFamily="82" charset="0"/>
              </a:rPr>
              <a:t>it</a:t>
            </a:r>
            <a:r>
              <a:rPr lang="sk-SK" dirty="0" smtClean="0">
                <a:latin typeface="Algerian" panose="04020705040A02060702" pitchFamily="82" charset="0"/>
              </a:rPr>
              <a:t> </a:t>
            </a:r>
            <a:r>
              <a:rPr lang="sk-SK" dirty="0" err="1" smtClean="0">
                <a:latin typeface="Algerian" panose="04020705040A02060702" pitchFamily="82" charset="0"/>
              </a:rPr>
              <a:t>with</a:t>
            </a:r>
            <a:r>
              <a:rPr lang="sk-SK" dirty="0" smtClean="0">
                <a:latin typeface="Algerian" panose="04020705040A02060702" pitchFamily="82" charset="0"/>
              </a:rPr>
              <a:t> </a:t>
            </a:r>
            <a:r>
              <a:rPr lang="sk-SK" dirty="0" err="1" smtClean="0">
                <a:latin typeface="Algerian" panose="04020705040A02060702" pitchFamily="82" charset="0"/>
              </a:rPr>
              <a:t>heart</a:t>
            </a:r>
            <a:r>
              <a:rPr lang="sk-SK" dirty="0" smtClean="0">
                <a:latin typeface="Algerian" panose="04020705040A02060702" pitchFamily="82" charset="0"/>
              </a:rPr>
              <a:t> </a:t>
            </a:r>
            <a:r>
              <a:rPr lang="sk-SK" dirty="0" err="1" smtClean="0">
                <a:latin typeface="Algerian" panose="04020705040A02060702" pitchFamily="82" charset="0"/>
              </a:rPr>
              <a:t>you</a:t>
            </a:r>
            <a:r>
              <a:rPr lang="sk-SK" dirty="0" smtClean="0">
                <a:latin typeface="Algerian" panose="04020705040A02060702" pitchFamily="82" charset="0"/>
              </a:rPr>
              <a:t> </a:t>
            </a:r>
            <a:r>
              <a:rPr lang="sk-SK" dirty="0" err="1" smtClean="0">
                <a:latin typeface="Algerian" panose="04020705040A02060702" pitchFamily="82" charset="0"/>
              </a:rPr>
              <a:t>understand</a:t>
            </a:r>
            <a:r>
              <a:rPr lang="sk-SK" dirty="0" smtClean="0">
                <a:latin typeface="Algerian" panose="04020705040A02060702" pitchFamily="82" charset="0"/>
              </a:rPr>
              <a:t> </a:t>
            </a:r>
            <a:r>
              <a:rPr lang="sk-SK" dirty="0" err="1" smtClean="0">
                <a:latin typeface="Algerian" panose="04020705040A02060702" pitchFamily="82" charset="0"/>
              </a:rPr>
              <a:t>everything</a:t>
            </a:r>
            <a:r>
              <a:rPr lang="sk-SK" dirty="0" smtClean="0">
                <a:latin typeface="Algerian" panose="04020705040A02060702" pitchFamily="82" charset="0"/>
              </a:rPr>
              <a:t>. </a:t>
            </a:r>
            <a:r>
              <a:rPr lang="sk-SK" dirty="0" err="1" smtClean="0">
                <a:latin typeface="Algerian" panose="04020705040A02060702" pitchFamily="82" charset="0"/>
              </a:rPr>
              <a:t>God</a:t>
            </a:r>
            <a:r>
              <a:rPr lang="sk-SK" dirty="0" smtClean="0">
                <a:latin typeface="Algerian" panose="04020705040A02060702" pitchFamily="82" charset="0"/>
              </a:rPr>
              <a:t> </a:t>
            </a:r>
            <a:r>
              <a:rPr lang="sk-SK" dirty="0" err="1" smtClean="0">
                <a:latin typeface="Algerian" panose="04020705040A02060702" pitchFamily="82" charset="0"/>
              </a:rPr>
              <a:t>Bless</a:t>
            </a:r>
            <a:r>
              <a:rPr lang="sk-SK" dirty="0" smtClean="0">
                <a:latin typeface="Algerian" panose="04020705040A02060702" pitchFamily="82" charset="0"/>
              </a:rPr>
              <a:t> </a:t>
            </a:r>
            <a:r>
              <a:rPr lang="sk-SK" dirty="0" err="1" smtClean="0">
                <a:latin typeface="Algerian" panose="04020705040A02060702" pitchFamily="82" charset="0"/>
              </a:rPr>
              <a:t>our</a:t>
            </a:r>
            <a:r>
              <a:rPr lang="sk-SK" dirty="0" smtClean="0">
                <a:latin typeface="Algerian" panose="04020705040A02060702" pitchFamily="82" charset="0"/>
              </a:rPr>
              <a:t> </a:t>
            </a:r>
            <a:r>
              <a:rPr lang="sk-SK" dirty="0" err="1" smtClean="0">
                <a:latin typeface="Algerian" panose="04020705040A02060702" pitchFamily="82" charset="0"/>
              </a:rPr>
              <a:t>friends</a:t>
            </a:r>
            <a:r>
              <a:rPr lang="sk-SK" dirty="0">
                <a:latin typeface="Algerian" panose="04020705040A02060702" pitchFamily="82" charset="0"/>
              </a:rPr>
              <a:t> </a:t>
            </a:r>
            <a:r>
              <a:rPr lang="sk-SK" dirty="0" smtClean="0">
                <a:latin typeface="Algerian" panose="04020705040A02060702" pitchFamily="82" charset="0"/>
              </a:rPr>
              <a:t>and </a:t>
            </a:r>
            <a:r>
              <a:rPr lang="sk-SK" dirty="0" err="1" smtClean="0">
                <a:latin typeface="Algerian" panose="04020705040A02060702" pitchFamily="82" charset="0"/>
              </a:rPr>
              <a:t>good</a:t>
            </a:r>
            <a:r>
              <a:rPr lang="sk-SK" dirty="0" smtClean="0">
                <a:latin typeface="Algerian" panose="04020705040A02060702" pitchFamily="82" charset="0"/>
              </a:rPr>
              <a:t> </a:t>
            </a:r>
            <a:r>
              <a:rPr lang="sk-SK" dirty="0" err="1" smtClean="0">
                <a:latin typeface="Algerian" panose="04020705040A02060702" pitchFamily="82" charset="0"/>
              </a:rPr>
              <a:t>people</a:t>
            </a:r>
            <a:r>
              <a:rPr lang="sk-SK" dirty="0" smtClean="0">
                <a:latin typeface="Algerian" panose="04020705040A02060702" pitchFamily="82" charset="0"/>
              </a:rPr>
              <a:t>. </a:t>
            </a:r>
            <a:endParaRPr lang="sk-SK" dirty="0">
              <a:latin typeface="Algerian" panose="04020705040A02060702" pitchFamily="82" charset="0"/>
            </a:endParaRPr>
          </a:p>
        </p:txBody>
      </p:sp>
      <p:pic>
        <p:nvPicPr>
          <p:cNvPr id="4" name="Bryan Adams - Christmas Ti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9577" y="228600"/>
            <a:ext cx="609600" cy="609600"/>
          </a:xfrm>
          <a:prstGeom prst="rect">
            <a:avLst/>
          </a:prstGeom>
        </p:spPr>
      </p:pic>
    </p:spTree>
    <p:extLst>
      <p:ext uri="{BB962C8B-B14F-4D97-AF65-F5344CB8AC3E}">
        <p14:creationId xmlns:p14="http://schemas.microsoft.com/office/powerpoint/2010/main" val="1050687091"/>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4" name="Zástupný objekt pre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11581"/>
            <a:ext cx="3065597" cy="3065597"/>
          </a:xfr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518" y="2441620"/>
            <a:ext cx="3823952" cy="3823952"/>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470" y="1611582"/>
            <a:ext cx="3294130" cy="3294130"/>
          </a:xfrm>
          <a:prstGeom prst="rect">
            <a:avLst/>
          </a:prstGeom>
        </p:spPr>
      </p:pic>
    </p:spTree>
    <p:extLst>
      <p:ext uri="{BB962C8B-B14F-4D97-AF65-F5344CB8AC3E}">
        <p14:creationId xmlns:p14="http://schemas.microsoft.com/office/powerpoint/2010/main" val="533018536"/>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609600" y="1609416"/>
            <a:ext cx="9652000" cy="1120905"/>
          </a:xfrm>
        </p:spPr>
        <p:txBody>
          <a:bodyPr>
            <a:normAutofit/>
          </a:bodyPr>
          <a:lstStyle/>
          <a:p>
            <a:pPr marL="0" indent="0">
              <a:buNone/>
            </a:pPr>
            <a:r>
              <a:rPr lang="sk-SK" dirty="0" smtClean="0"/>
              <a:t>	Výsledok nádherne rozsvietil aj detské srdiečka aj očká... </a:t>
            </a:r>
          </a:p>
          <a:p>
            <a:pPr marL="0" indent="0" algn="ctr">
              <a:buNone/>
            </a:pPr>
            <a:r>
              <a:rPr lang="sk-SK" b="1" dirty="0" smtClean="0"/>
              <a:t>Náš, jedinečný stromček</a:t>
            </a:r>
            <a:endParaRPr lang="sk-SK" b="1"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460" y="2640169"/>
            <a:ext cx="4127678" cy="4127678"/>
          </a:xfrm>
          <a:prstGeom prst="rect">
            <a:avLst/>
          </a:prstGeom>
        </p:spPr>
      </p:pic>
    </p:spTree>
    <p:extLst>
      <p:ext uri="{BB962C8B-B14F-4D97-AF65-F5344CB8AC3E}">
        <p14:creationId xmlns:p14="http://schemas.microsoft.com/office/powerpoint/2010/main" val="1795361198"/>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sz="half" idx="1"/>
          </p:nvPr>
        </p:nvSpPr>
        <p:spPr/>
        <p:txBody>
          <a:bodyPr/>
          <a:lstStyle/>
          <a:p>
            <a:pPr marL="0" indent="0">
              <a:buNone/>
            </a:pPr>
            <a:endParaRPr lang="sk-SK" dirty="0" smtClean="0"/>
          </a:p>
          <a:p>
            <a:pPr marL="0" indent="0">
              <a:buNone/>
            </a:pPr>
            <a:r>
              <a:rPr lang="sk-SK" dirty="0"/>
              <a:t> </a:t>
            </a:r>
            <a:r>
              <a:rPr lang="sk-SK" dirty="0" smtClean="0"/>
              <a:t>   Niet </a:t>
            </a:r>
            <a:r>
              <a:rPr lang="sk-SK" dirty="0"/>
              <a:t>divu, koľko vzrušenia obklopuje príchod Mikuláša medzi deti, keďže okrem darčekov sa s jeho osobou spája aj množstvo rozprávok, zázrakov a kúziel. </a:t>
            </a:r>
            <a:endParaRPr lang="sk-SK" i="1" dirty="0"/>
          </a:p>
        </p:txBody>
      </p:sp>
      <p:pic>
        <p:nvPicPr>
          <p:cNvPr id="5" name="Zástupný objekt pre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72125" y="2163961"/>
            <a:ext cx="4694238" cy="3520678"/>
          </a:xfrm>
        </p:spPr>
      </p:pic>
      <p:pic>
        <p:nvPicPr>
          <p:cNvPr id="7" name="Obrázo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025" y="4872197"/>
            <a:ext cx="3003282" cy="1624884"/>
          </a:xfrm>
          <a:prstGeom prst="rect">
            <a:avLst/>
          </a:prstGeom>
        </p:spPr>
      </p:pic>
    </p:spTree>
    <p:extLst>
      <p:ext uri="{BB962C8B-B14F-4D97-AF65-F5344CB8AC3E}">
        <p14:creationId xmlns:p14="http://schemas.microsoft.com/office/powerpoint/2010/main" val="428172805"/>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467933" y="1790163"/>
            <a:ext cx="9652000" cy="1390919"/>
          </a:xfrm>
        </p:spPr>
        <p:txBody>
          <a:bodyPr>
            <a:normAutofit/>
          </a:bodyPr>
          <a:lstStyle/>
          <a:p>
            <a:pPr marL="0" indent="0">
              <a:buNone/>
            </a:pPr>
            <a:r>
              <a:rPr lang="sk-SK" dirty="0" smtClean="0"/>
              <a:t>	A teraz sa pozrieme ako sme sa pripravovali na príchod </a:t>
            </a:r>
          </a:p>
          <a:p>
            <a:pPr marL="0" indent="0">
              <a:buNone/>
            </a:pPr>
            <a:r>
              <a:rPr lang="sk-SK" dirty="0" smtClean="0"/>
              <a:t>Mikuláša...</a:t>
            </a:r>
            <a:endParaRPr lang="sk-SK"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901383"/>
            <a:ext cx="2905646" cy="2960916"/>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151" y="3186791"/>
            <a:ext cx="2390103" cy="2390103"/>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611" y="2636411"/>
            <a:ext cx="3490861" cy="3490861"/>
          </a:xfrm>
          <a:prstGeom prst="rect">
            <a:avLst/>
          </a:prstGeom>
        </p:spPr>
      </p:pic>
    </p:spTree>
    <p:extLst>
      <p:ext uri="{BB962C8B-B14F-4D97-AF65-F5344CB8AC3E}">
        <p14:creationId xmlns:p14="http://schemas.microsoft.com/office/powerpoint/2010/main" val="3812769810"/>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609600" y="1609416"/>
            <a:ext cx="9652000" cy="1829243"/>
          </a:xfrm>
        </p:spPr>
        <p:txBody>
          <a:bodyPr/>
          <a:lstStyle/>
          <a:p>
            <a:pPr marL="0" indent="0">
              <a:buNone/>
            </a:pPr>
            <a:r>
              <a:rPr lang="sk-SK" dirty="0" smtClean="0"/>
              <a:t>Príď</a:t>
            </a:r>
            <a:r>
              <a:rPr lang="sk-SK" dirty="0"/>
              <a:t>, Mikuláš, príď aj k nám,</a:t>
            </a:r>
            <a:br>
              <a:rPr lang="sk-SK" dirty="0"/>
            </a:br>
            <a:r>
              <a:rPr lang="sk-SK" dirty="0"/>
              <a:t>nemusíš však chodiť sám.</a:t>
            </a:r>
            <a:br>
              <a:rPr lang="sk-SK" dirty="0"/>
            </a:br>
            <a:r>
              <a:rPr lang="sk-SK" dirty="0"/>
              <a:t>Vezmi si aj priateľov,</a:t>
            </a:r>
            <a:br>
              <a:rPr lang="sk-SK" dirty="0"/>
            </a:br>
            <a:r>
              <a:rPr lang="sk-SK" dirty="0" smtClean="0"/>
              <a:t>privíta </a:t>
            </a:r>
            <a:r>
              <a:rPr lang="sk-SK" dirty="0"/>
              <a:t>vás celý dom</a:t>
            </a:r>
            <a:r>
              <a:rPr lang="sk-SK" dirty="0" smtClean="0"/>
              <a:t>!...</a:t>
            </a:r>
            <a:endParaRPr lang="sk-SK"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354" y="1609416"/>
            <a:ext cx="3868223" cy="5157631"/>
          </a:xfrm>
          <a:prstGeom prst="rect">
            <a:avLst/>
          </a:prstGeom>
        </p:spPr>
      </p:pic>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604" y="3896563"/>
            <a:ext cx="2385453" cy="2412580"/>
          </a:xfrm>
          <a:prstGeom prst="rect">
            <a:avLst/>
          </a:prstGeom>
        </p:spPr>
      </p:pic>
      <p:pic>
        <p:nvPicPr>
          <p:cNvPr id="8" name="Obrázo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24" y="3393183"/>
            <a:ext cx="1949453" cy="3072011"/>
          </a:xfrm>
          <a:prstGeom prst="rect">
            <a:avLst/>
          </a:prstGeom>
        </p:spPr>
      </p:pic>
    </p:spTree>
    <p:extLst>
      <p:ext uri="{BB962C8B-B14F-4D97-AF65-F5344CB8AC3E}">
        <p14:creationId xmlns:p14="http://schemas.microsoft.com/office/powerpoint/2010/main" val="2297371703"/>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609600" y="1609416"/>
            <a:ext cx="9652000" cy="3026978"/>
          </a:xfrm>
        </p:spPr>
        <p:txBody>
          <a:bodyPr/>
          <a:lstStyle/>
          <a:p>
            <a:pPr marL="0" indent="0">
              <a:buNone/>
            </a:pPr>
            <a:r>
              <a:rPr lang="sk-SK" dirty="0" smtClean="0"/>
              <a:t>	Sviatky pokoja a požehnania a aby sme nezabudli aj na takých čo si nemôžu dovoliť obdarovať sa navzájom, tak sme pripravili zbierku šatstva, nakúpili sa sladkosti, oblečenie aj hygienické balíčky pripravili... </a:t>
            </a:r>
          </a:p>
          <a:p>
            <a:pPr marL="0" indent="0">
              <a:buNone/>
            </a:pPr>
            <a:r>
              <a:rPr lang="sk-SK" dirty="0" smtClean="0"/>
              <a:t>	Celý deň sa balilo, chystali balíčky a potom vyrazili sme do terénu. Toľko radosti, prekvapenia, sme naozaj nezažili už dlho...</a:t>
            </a:r>
            <a:endParaRPr lang="sk-SK" dirty="0"/>
          </a:p>
        </p:txBody>
      </p:sp>
      <p:pic>
        <p:nvPicPr>
          <p:cNvPr id="5" name="Obrázo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85427" y="4275786"/>
            <a:ext cx="3901440" cy="2359260"/>
          </a:xfrm>
          <a:prstGeom prst="rect">
            <a:avLst/>
          </a:prstGeom>
        </p:spPr>
      </p:pic>
    </p:spTree>
    <p:extLst>
      <p:ext uri="{BB962C8B-B14F-4D97-AF65-F5344CB8AC3E}">
        <p14:creationId xmlns:p14="http://schemas.microsoft.com/office/powerpoint/2010/main" val="3706693762"/>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4" name="Zástupný objekt pre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1966" y="1463040"/>
            <a:ext cx="3528096" cy="2997529"/>
          </a:xfrm>
        </p:spPr>
      </p:pic>
      <p:pic>
        <p:nvPicPr>
          <p:cNvPr id="6" name="Obrázo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83326" y="1637337"/>
            <a:ext cx="3752314" cy="5003084"/>
          </a:xfrm>
          <a:prstGeom prst="rect">
            <a:avLst/>
          </a:prstGeom>
        </p:spPr>
      </p:pic>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963" y="4534808"/>
            <a:ext cx="4632101" cy="2137522"/>
          </a:xfrm>
          <a:prstGeom prst="rect">
            <a:avLst/>
          </a:prstGeom>
        </p:spPr>
      </p:pic>
    </p:spTree>
    <p:extLst>
      <p:ext uri="{BB962C8B-B14F-4D97-AF65-F5344CB8AC3E}">
        <p14:creationId xmlns:p14="http://schemas.microsoft.com/office/powerpoint/2010/main" val="2667833463"/>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a:t>December čas zázrakov</a:t>
            </a:r>
            <a:r>
              <a:rPr lang="sk-SK" dirty="0" smtClean="0"/>
              <a:t>...</a:t>
            </a:r>
            <a:r>
              <a:rPr lang="sk-SK" dirty="0"/>
              <a:t> </a:t>
            </a:r>
          </a:p>
        </p:txBody>
      </p:sp>
      <p:pic>
        <p:nvPicPr>
          <p:cNvPr id="4" name="Zástupný objekt pre obsah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09600" y="1463041"/>
            <a:ext cx="3123771" cy="4165028"/>
          </a:xfrm>
        </p:spPr>
      </p:pic>
      <p:pic>
        <p:nvPicPr>
          <p:cNvPr id="5" name="Obrázo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73713" y="1463040"/>
            <a:ext cx="3123772" cy="4165029"/>
          </a:xfrm>
          <a:prstGeom prst="rect">
            <a:avLst/>
          </a:prstGeom>
        </p:spPr>
      </p:pic>
      <p:pic>
        <p:nvPicPr>
          <p:cNvPr id="9" name="Obrázok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37827" y="1463039"/>
            <a:ext cx="2922888" cy="4165029"/>
          </a:xfrm>
          <a:prstGeom prst="rect">
            <a:avLst/>
          </a:prstGeom>
        </p:spPr>
      </p:pic>
    </p:spTree>
    <p:extLst>
      <p:ext uri="{BB962C8B-B14F-4D97-AF65-F5344CB8AC3E}">
        <p14:creationId xmlns:p14="http://schemas.microsoft.com/office/powerpoint/2010/main" val="2735202914"/>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3675" y="355608"/>
            <a:ext cx="9652000" cy="1143000"/>
          </a:xfrm>
        </p:spPr>
        <p:txBody>
          <a:bodyPr/>
          <a:lstStyle/>
          <a:p>
            <a:r>
              <a:rPr lang="sk-SK" dirty="0"/>
              <a:t>December čas zázrakov...</a:t>
            </a:r>
          </a:p>
        </p:txBody>
      </p:sp>
      <p:sp>
        <p:nvSpPr>
          <p:cNvPr id="3" name="Zástupný objekt pre obsah 2"/>
          <p:cNvSpPr>
            <a:spLocks noGrp="1"/>
          </p:cNvSpPr>
          <p:nvPr>
            <p:ph idx="1"/>
          </p:nvPr>
        </p:nvSpPr>
        <p:spPr>
          <a:xfrm>
            <a:off x="609600" y="1609416"/>
            <a:ext cx="9652000" cy="1017874"/>
          </a:xfrm>
        </p:spPr>
        <p:txBody>
          <a:bodyPr/>
          <a:lstStyle/>
          <a:p>
            <a:pPr marL="0" indent="0">
              <a:buNone/>
            </a:pPr>
            <a:r>
              <a:rPr lang="sk-SK" dirty="0" smtClean="0"/>
              <a:t>	Roznieslo sa oblečenie a aj pracovné listy, aby sa deti doma nenudili a radosť bola obrovská...</a:t>
            </a:r>
            <a:endParaRPr lang="sk-SK"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22" y="2627290"/>
            <a:ext cx="4941194" cy="2280155"/>
          </a:xfrm>
          <a:prstGeom prst="rect">
            <a:avLst/>
          </a:prstGeom>
        </p:spPr>
      </p:pic>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647" y="3791540"/>
            <a:ext cx="5266028" cy="2369713"/>
          </a:xfrm>
          <a:prstGeom prst="rect">
            <a:avLst/>
          </a:prstGeom>
        </p:spPr>
      </p:pic>
    </p:spTree>
    <p:extLst>
      <p:ext uri="{BB962C8B-B14F-4D97-AF65-F5344CB8AC3E}">
        <p14:creationId xmlns:p14="http://schemas.microsoft.com/office/powerpoint/2010/main" val="904881039"/>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609600" y="1609416"/>
            <a:ext cx="9652000" cy="1069390"/>
          </a:xfrm>
        </p:spPr>
        <p:txBody>
          <a:bodyPr/>
          <a:lstStyle/>
          <a:p>
            <a:pPr marL="0" indent="0">
              <a:buNone/>
            </a:pPr>
            <a:r>
              <a:rPr lang="sk-SK" dirty="0" smtClean="0"/>
              <a:t>	A aj keď len trošku nasnežilo, aj tak sa deti zahrali na guľovačku a súťažili kto je šikovnejší...</a:t>
            </a:r>
          </a:p>
          <a:p>
            <a:pPr marL="0" indent="0">
              <a:buNone/>
            </a:pPr>
            <a:endParaRPr lang="sk-SK" dirty="0"/>
          </a:p>
        </p:txBody>
      </p:sp>
      <p:pic>
        <p:nvPicPr>
          <p:cNvPr id="4098" name="Picture 2" descr="Zimna&amp;#39; Krajinka - Fotografia - Fotogaléria | ePhoto.sk - foto, fotografie,  fotoapará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26738"/>
            <a:ext cx="4931580" cy="315774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113" y="4105608"/>
            <a:ext cx="5121499" cy="2363359"/>
          </a:xfrm>
          <a:prstGeom prst="rect">
            <a:avLst/>
          </a:prstGeom>
        </p:spPr>
      </p:pic>
      <p:sp>
        <p:nvSpPr>
          <p:cNvPr id="5" name="AutoShape 4" descr="Snehová vločka"/>
          <p:cNvSpPr>
            <a:spLocks noChangeAspect="1" noChangeArrowheads="1"/>
          </p:cNvSpPr>
          <p:nvPr/>
        </p:nvSpPr>
        <p:spPr bwMode="auto">
          <a:xfrm>
            <a:off x="722246" y="5201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6" name="AutoShape 6" descr="Snehová vloč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7" name="AutoShape 8" descr="Snehová vločk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9" name="Obrázo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89" y="2144111"/>
            <a:ext cx="2619375" cy="1743075"/>
          </a:xfrm>
          <a:prstGeom prst="rect">
            <a:avLst/>
          </a:prstGeom>
        </p:spPr>
      </p:pic>
    </p:spTree>
    <p:extLst>
      <p:ext uri="{BB962C8B-B14F-4D97-AF65-F5344CB8AC3E}">
        <p14:creationId xmlns:p14="http://schemas.microsoft.com/office/powerpoint/2010/main" val="1488582900"/>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December čas zázrakov...</a:t>
            </a:r>
            <a:endParaRPr lang="sk-SK" dirty="0"/>
          </a:p>
        </p:txBody>
      </p:sp>
      <p:sp>
        <p:nvSpPr>
          <p:cNvPr id="3" name="Zástupný objekt pre obsah 2"/>
          <p:cNvSpPr>
            <a:spLocks noGrp="1"/>
          </p:cNvSpPr>
          <p:nvPr>
            <p:ph idx="1"/>
          </p:nvPr>
        </p:nvSpPr>
        <p:spPr>
          <a:xfrm>
            <a:off x="609600" y="1609416"/>
            <a:ext cx="9652000" cy="3348950"/>
          </a:xfrm>
        </p:spPr>
        <p:txBody>
          <a:bodyPr/>
          <a:lstStyle/>
          <a:p>
            <a:pPr marL="0" indent="0" algn="just">
              <a:buNone/>
            </a:pPr>
            <a:r>
              <a:rPr lang="sk-SK" dirty="0"/>
              <a:t> </a:t>
            </a:r>
            <a:r>
              <a:rPr lang="sk-SK" dirty="0" smtClean="0"/>
              <a:t>    </a:t>
            </a:r>
            <a:r>
              <a:rPr lang="sk-SK" i="1" dirty="0" smtClean="0"/>
              <a:t>Večery </a:t>
            </a:r>
            <a:r>
              <a:rPr lang="sk-SK" i="1" dirty="0"/>
              <a:t>sú čoraz dlhšie a tmavšie a pomaly prichádza zima, no nie je dôvod na obavy, keďže sa blíži čas adventnej prípravy. Toto čarovné obdobie, kedy sa môžeme spoločne rozprávať, tvoriť, si azda najviac užívajú deti. Všade naokolo sa nesú vianočné vône a na uliciach, v obchodoch sa rozsvietia adventné </a:t>
            </a:r>
            <a:r>
              <a:rPr lang="sk-SK" i="1" dirty="0" smtClean="0"/>
              <a:t>svetielka a každý tuší, že najkrajšie obdobie prichádza...</a:t>
            </a:r>
          </a:p>
          <a:p>
            <a:pPr marL="0" indent="0" algn="just">
              <a:buNone/>
            </a:pPr>
            <a:endParaRPr lang="sk-SK" i="1" dirty="0" smtClean="0"/>
          </a:p>
          <a:p>
            <a:pPr marL="0" indent="0" algn="just">
              <a:buNone/>
            </a:pPr>
            <a:endParaRPr lang="sk-SK" i="1"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749" y="4349832"/>
            <a:ext cx="2079937" cy="2079937"/>
          </a:xfrm>
          <a:prstGeom prst="rect">
            <a:avLst/>
          </a:prstGeom>
        </p:spPr>
      </p:pic>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95" y="4349832"/>
            <a:ext cx="3330083" cy="2105244"/>
          </a:xfrm>
          <a:prstGeom prst="rect">
            <a:avLst/>
          </a:prstGeom>
        </p:spPr>
      </p:pic>
    </p:spTree>
    <p:extLst>
      <p:ext uri="{BB962C8B-B14F-4D97-AF65-F5344CB8AC3E}">
        <p14:creationId xmlns:p14="http://schemas.microsoft.com/office/powerpoint/2010/main" val="1769970050"/>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p:txBody>
          <a:bodyPr/>
          <a:lstStyle/>
          <a:p>
            <a:pPr marL="0" indent="0">
              <a:buNone/>
            </a:pPr>
            <a:r>
              <a:rPr lang="sk-SK" dirty="0" smtClean="0"/>
              <a:t>	Tešíme sa, že tak krásny čas je tu opäť a preto chceme každému popriať naozaj požehnané sviatky. Máme momentálne ťažký rok za sebou, ale veríme, že SPOLU všetko zvládneme.</a:t>
            </a:r>
          </a:p>
          <a:p>
            <a:pPr marL="0" indent="0">
              <a:buNone/>
            </a:pPr>
            <a:endParaRPr lang="sk-SK"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843664"/>
            <a:ext cx="1745473" cy="3782515"/>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313" y="2871987"/>
            <a:ext cx="1732403" cy="3754192"/>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956" y="2891485"/>
            <a:ext cx="2786397" cy="3715196"/>
          </a:xfrm>
          <a:prstGeom prst="rect">
            <a:avLst/>
          </a:prstGeom>
        </p:spPr>
      </p:pic>
      <p:pic>
        <p:nvPicPr>
          <p:cNvPr id="7" name="Obrázo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593" y="2891485"/>
            <a:ext cx="1928264" cy="3762466"/>
          </a:xfrm>
          <a:prstGeom prst="rect">
            <a:avLst/>
          </a:prstGeom>
        </p:spPr>
      </p:pic>
    </p:spTree>
    <p:extLst>
      <p:ext uri="{BB962C8B-B14F-4D97-AF65-F5344CB8AC3E}">
        <p14:creationId xmlns:p14="http://schemas.microsoft.com/office/powerpoint/2010/main" val="1471545736"/>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a:xfrm>
            <a:off x="609600" y="1609416"/>
            <a:ext cx="9652000" cy="760297"/>
          </a:xfrm>
        </p:spPr>
        <p:txBody>
          <a:bodyPr/>
          <a:lstStyle/>
          <a:p>
            <a:pPr marL="0" indent="0" algn="ctr">
              <a:buNone/>
            </a:pPr>
            <a:r>
              <a:rPr lang="sk-SK" dirty="0" smtClean="0"/>
              <a:t>A každému so srdca prajeme...</a:t>
            </a:r>
            <a:endParaRPr lang="sk-SK"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89" y="2369713"/>
            <a:ext cx="4387403" cy="3509922"/>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594" y="2369713"/>
            <a:ext cx="4928203" cy="3509922"/>
          </a:xfrm>
          <a:prstGeom prst="rect">
            <a:avLst/>
          </a:prstGeom>
        </p:spPr>
      </p:pic>
    </p:spTree>
    <p:extLst>
      <p:ext uri="{BB962C8B-B14F-4D97-AF65-F5344CB8AC3E}">
        <p14:creationId xmlns:p14="http://schemas.microsoft.com/office/powerpoint/2010/main" val="687917106"/>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2050" name="Picture 2" descr="Originálne vianočné ozdoby a doplnky | ZaMenej.s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8623" y="1841545"/>
            <a:ext cx="8433954"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119202"/>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December čas </a:t>
            </a:r>
            <a:r>
              <a:rPr lang="sk-SK" dirty="0"/>
              <a:t>zázrakov...</a:t>
            </a:r>
          </a:p>
        </p:txBody>
      </p:sp>
      <p:sp>
        <p:nvSpPr>
          <p:cNvPr id="3" name="Zástupný objekt pre obsah 2"/>
          <p:cNvSpPr>
            <a:spLocks noGrp="1"/>
          </p:cNvSpPr>
          <p:nvPr>
            <p:ph idx="1"/>
          </p:nvPr>
        </p:nvSpPr>
        <p:spPr>
          <a:xfrm>
            <a:off x="609600" y="1313646"/>
            <a:ext cx="9652000" cy="3155323"/>
          </a:xfrm>
        </p:spPr>
        <p:txBody>
          <a:bodyPr>
            <a:normAutofit/>
          </a:bodyPr>
          <a:lstStyle/>
          <a:p>
            <a:endParaRPr lang="sk-SK" dirty="0" smtClean="0"/>
          </a:p>
          <a:p>
            <a:pPr marL="0" indent="0" algn="just">
              <a:buNone/>
            </a:pPr>
            <a:r>
              <a:rPr lang="sk-SK" i="1" dirty="0" smtClean="0"/>
              <a:t>      Regály </a:t>
            </a:r>
            <a:r>
              <a:rPr lang="sk-SK" i="1" dirty="0"/>
              <a:t>obchodov sú už preplnené darčekmi a pomaly zaznejú aj obvyklé vianočné hity. </a:t>
            </a:r>
            <a:r>
              <a:rPr lang="sk-SK" i="1" dirty="0" smtClean="0"/>
              <a:t>Cítime </a:t>
            </a:r>
            <a:r>
              <a:rPr lang="sk-SK" i="1" dirty="0"/>
              <a:t>už vo vzduchu vôňu Vianoc? </a:t>
            </a:r>
            <a:r>
              <a:rPr lang="sk-SK" i="1" dirty="0" smtClean="0"/>
              <a:t>Sme </a:t>
            </a:r>
            <a:r>
              <a:rPr lang="sk-SK" i="1" dirty="0"/>
              <a:t>pripravení začať so sviatočnou prípravou? Ak ešte nie, tak sa najprv </a:t>
            </a:r>
            <a:r>
              <a:rPr lang="sk-SK" i="1" dirty="0" smtClean="0"/>
              <a:t>nalaďme všetci a nadšenie </a:t>
            </a:r>
            <a:r>
              <a:rPr lang="sk-SK" i="1" dirty="0"/>
              <a:t>sa potom prenesie aj na zvyšok </a:t>
            </a:r>
            <a:r>
              <a:rPr lang="sk-SK" i="1" dirty="0" smtClean="0"/>
              <a:t>rodiny, priateľov, kolegov, známych aj neznámych...</a:t>
            </a:r>
          </a:p>
          <a:p>
            <a:endParaRPr lang="sk-SK" i="1" dirty="0" smtClean="0"/>
          </a:p>
          <a:p>
            <a:endParaRPr lang="sk-SK" i="1" dirty="0"/>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358050"/>
            <a:ext cx="4572000" cy="2209049"/>
          </a:xfrm>
          <a:prstGeom prst="rect">
            <a:avLst/>
          </a:prstGeom>
        </p:spPr>
      </p:pic>
      <p:pic>
        <p:nvPicPr>
          <p:cNvPr id="7" name="Obrázo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64200" y="4408116"/>
            <a:ext cx="4114800" cy="2108915"/>
          </a:xfrm>
          <a:prstGeom prst="rect">
            <a:avLst/>
          </a:prstGeom>
        </p:spPr>
      </p:pic>
    </p:spTree>
    <p:extLst>
      <p:ext uri="{BB962C8B-B14F-4D97-AF65-F5344CB8AC3E}">
        <p14:creationId xmlns:p14="http://schemas.microsoft.com/office/powerpoint/2010/main" val="64987327"/>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3074" name="Picture 2" descr="VIANOČNÉ DEKOÁCIE KTORÉ PRINÁŠAJU RADOSŤ"/>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8090" y="1604707"/>
            <a:ext cx="463867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687" y="1928355"/>
            <a:ext cx="3991377" cy="3991377"/>
          </a:xfrm>
          <a:prstGeom prst="rect">
            <a:avLst/>
          </a:prstGeom>
        </p:spPr>
      </p:pic>
    </p:spTree>
    <p:extLst>
      <p:ext uri="{BB962C8B-B14F-4D97-AF65-F5344CB8AC3E}">
        <p14:creationId xmlns:p14="http://schemas.microsoft.com/office/powerpoint/2010/main" val="2429488663"/>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p:txBody>
          <a:bodyPr/>
          <a:lstStyle/>
          <a:p>
            <a:endParaRPr lang="pl-PL" dirty="0" smtClean="0"/>
          </a:p>
          <a:p>
            <a:pPr marL="0" indent="0" algn="ctr">
              <a:buNone/>
            </a:pPr>
            <a:r>
              <a:rPr lang="pl-PL" b="1" i="1" dirty="0" smtClean="0"/>
              <a:t>Čakanie </a:t>
            </a:r>
            <a:r>
              <a:rPr lang="pl-PL" b="1" i="1" dirty="0"/>
              <a:t>na Vianoce: pripravte </a:t>
            </a:r>
            <a:r>
              <a:rPr lang="pl-PL" b="1" i="1" dirty="0" smtClean="0"/>
              <a:t>sa </a:t>
            </a:r>
            <a:r>
              <a:rPr lang="pl-PL" b="1" i="1" dirty="0"/>
              <a:t>na kúzlo!</a:t>
            </a:r>
          </a:p>
          <a:p>
            <a:endParaRPr lang="sk-SK" dirty="0" smtClean="0"/>
          </a:p>
          <a:p>
            <a:pPr marL="0" indent="0" algn="just">
              <a:buNone/>
            </a:pPr>
            <a:r>
              <a:rPr lang="sk-SK" dirty="0" smtClean="0"/>
              <a:t>     Môže </a:t>
            </a:r>
            <a:r>
              <a:rPr lang="sk-SK" dirty="0"/>
              <a:t>to znieť ako samozrejmosť, no je pravda, že najlepší darček, ktorý môžeme </a:t>
            </a:r>
            <a:r>
              <a:rPr lang="sk-SK" dirty="0" smtClean="0"/>
              <a:t>dať </a:t>
            </a:r>
            <a:r>
              <a:rPr lang="sk-SK" dirty="0"/>
              <a:t>deťom, je spoločne strávený čas, pozornosť a láska. To, čo teraz od vás uvidia a naučia sa, bude v budúcnosti určovať, koľko radosti sa im bude spájať so sviatkami, ako budú prežívať prípravy na Vianoce aj ako dospelí, po rokoch s vlastnými deťmi</a:t>
            </a:r>
            <a:r>
              <a:rPr lang="sk-SK" dirty="0" smtClean="0"/>
              <a:t>...</a:t>
            </a:r>
            <a:endParaRPr lang="sk-SK" dirty="0"/>
          </a:p>
        </p:txBody>
      </p:sp>
    </p:spTree>
    <p:extLst>
      <p:ext uri="{BB962C8B-B14F-4D97-AF65-F5344CB8AC3E}">
        <p14:creationId xmlns:p14="http://schemas.microsoft.com/office/powerpoint/2010/main" val="2298143385"/>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4" name="Zástupný objekt pre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8100" y="1695450"/>
            <a:ext cx="5715000" cy="4467225"/>
          </a:xfrm>
        </p:spPr>
      </p:pic>
    </p:spTree>
    <p:extLst>
      <p:ext uri="{BB962C8B-B14F-4D97-AF65-F5344CB8AC3E}">
        <p14:creationId xmlns:p14="http://schemas.microsoft.com/office/powerpoint/2010/main" val="3018714677"/>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sp>
        <p:nvSpPr>
          <p:cNvPr id="3" name="Zástupný objekt pre obsah 2"/>
          <p:cNvSpPr>
            <a:spLocks noGrp="1"/>
          </p:cNvSpPr>
          <p:nvPr>
            <p:ph idx="1"/>
          </p:nvPr>
        </p:nvSpPr>
        <p:spPr/>
        <p:txBody>
          <a:bodyPr/>
          <a:lstStyle/>
          <a:p>
            <a:pPr marL="0" indent="0" algn="just">
              <a:buNone/>
            </a:pPr>
            <a:r>
              <a:rPr lang="sk-SK" dirty="0"/>
              <a:t>	</a:t>
            </a:r>
            <a:endParaRPr lang="sk-SK" dirty="0" smtClean="0"/>
          </a:p>
          <a:p>
            <a:pPr marL="0" indent="0" algn="just">
              <a:buNone/>
            </a:pPr>
            <a:r>
              <a:rPr lang="sk-SK" dirty="0" smtClean="0"/>
              <a:t>	Nech </a:t>
            </a:r>
            <a:r>
              <a:rPr lang="sk-SK" dirty="0"/>
              <a:t>je tohtoročný V</a:t>
            </a:r>
            <a:r>
              <a:rPr lang="sk-SK" dirty="0" smtClean="0"/>
              <a:t>ianočný stromček spoločným </a:t>
            </a:r>
            <a:r>
              <a:rPr lang="sk-SK" dirty="0"/>
              <a:t>umeleckým dielom! Sviečky, mašle, ozdoby, </a:t>
            </a:r>
            <a:r>
              <a:rPr lang="sk-SK" dirty="0" smtClean="0"/>
              <a:t>vyberme </a:t>
            </a:r>
            <a:r>
              <a:rPr lang="sk-SK" dirty="0"/>
              <a:t>si farby a vzory spoločne! </a:t>
            </a:r>
            <a:r>
              <a:rPr lang="sk-SK" dirty="0" smtClean="0"/>
              <a:t>Ozdoby sa vytvárali spoločne po výzve s rodičmi...nech náš stromček je najkrajší a </a:t>
            </a:r>
            <a:r>
              <a:rPr lang="sk-SK" dirty="0" err="1" smtClean="0"/>
              <a:t>najveselejší</a:t>
            </a:r>
            <a:r>
              <a:rPr lang="sk-SK" dirty="0" smtClean="0"/>
              <a:t>...</a:t>
            </a:r>
            <a:endParaRPr lang="sk-SK" dirty="0"/>
          </a:p>
          <a:p>
            <a:pPr marL="0" indent="0">
              <a:buNone/>
            </a:pPr>
            <a:endParaRPr lang="sk-SK" dirty="0"/>
          </a:p>
          <a:p>
            <a:pPr marL="0" indent="0">
              <a:buNone/>
            </a:pPr>
            <a:r>
              <a:rPr lang="sk-SK" dirty="0" smtClean="0"/>
              <a:t>	</a:t>
            </a:r>
            <a:r>
              <a:rPr lang="sk-SK" b="1" dirty="0" smtClean="0"/>
              <a:t>Máme najkrajšie Vianoce aké tu boli a každým rokom sú krajšie zas...</a:t>
            </a:r>
            <a:endParaRPr lang="sk-SK" b="1"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344" y="4848977"/>
            <a:ext cx="3805439" cy="1758958"/>
          </a:xfrm>
          <a:prstGeom prst="rect">
            <a:avLst/>
          </a:prstGeom>
        </p:spPr>
      </p:pic>
    </p:spTree>
    <p:extLst>
      <p:ext uri="{BB962C8B-B14F-4D97-AF65-F5344CB8AC3E}">
        <p14:creationId xmlns:p14="http://schemas.microsoft.com/office/powerpoint/2010/main" val="611038723"/>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December čas zázrakov...</a:t>
            </a:r>
          </a:p>
        </p:txBody>
      </p:sp>
      <p:pic>
        <p:nvPicPr>
          <p:cNvPr id="4" name="Zástupný objekt pre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9859"/>
            <a:ext cx="3271234" cy="3271234"/>
          </a:xfr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433" y="1674788"/>
            <a:ext cx="3076977" cy="3076977"/>
          </a:xfrm>
          <a:prstGeom prst="rect">
            <a:avLst/>
          </a:prstGeom>
        </p:spPr>
      </p:pic>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298" y="4152683"/>
            <a:ext cx="2471671" cy="2471671"/>
          </a:xfrm>
          <a:prstGeom prst="rect">
            <a:avLst/>
          </a:prstGeom>
        </p:spPr>
      </p:pic>
      <p:pic>
        <p:nvPicPr>
          <p:cNvPr id="8" name="Obrázo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2651" y="2890555"/>
            <a:ext cx="3398949" cy="3398949"/>
          </a:xfrm>
          <a:prstGeom prst="rect">
            <a:avLst/>
          </a:prstGeom>
        </p:spPr>
      </p:pic>
      <p:pic>
        <p:nvPicPr>
          <p:cNvPr id="9" name="Obrázo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412" y="667128"/>
            <a:ext cx="2015320" cy="2015320"/>
          </a:xfrm>
          <a:prstGeom prst="rect">
            <a:avLst/>
          </a:prstGeom>
        </p:spPr>
      </p:pic>
    </p:spTree>
    <p:extLst>
      <p:ext uri="{BB962C8B-B14F-4D97-AF65-F5344CB8AC3E}">
        <p14:creationId xmlns:p14="http://schemas.microsoft.com/office/powerpoint/2010/main" val="4288484680"/>
      </p:ext>
    </p:extLst>
  </p:cSld>
  <p:clrMapOvr>
    <a:masterClrMapping/>
  </p:clrMapOvr>
  <mc:AlternateContent xmlns:mc="http://schemas.openxmlformats.org/markup-compatibility/2006">
    <mc:Choice xmlns:p14="http://schemas.microsoft.com/office/powerpoint/2010/main" Requires="p14">
      <p:transition p14:dur="10" advClick="0" advTm="12000">
        <p:cut/>
      </p:transition>
    </mc:Choice>
    <mc:Fallback>
      <p:transition advClick="0" advTm="12000">
        <p:cu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ív1">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5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spDef>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5820322_TF03460499" id="{E4D7CF38-BF04-4726-8FF6-3C68A8C02403}" vid="{74CCCFC7-4AB7-47DA-B374-A62DED015E17}"/>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tem_x0020_Details xmlns="40262f94-9f35-4ac3-9a90-690165a166b7" xsi:nil="true"/>
    <VSO_x0020_item_x0020_id xmlns="40262f94-9f35-4ac3-9a90-690165a166b7" xsi:nil="true"/>
    <Template_x0020_details xmlns="40262f94-9f35-4ac3-9a90-690165a166b7" xsi:nil="true"/>
    <Assetid_x0020_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7FA9C2-8664-4E12-B51F-92EA3782B4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F7D72-A1D4-4045-B901-66151A199C68}">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0262f94-9f35-4ac3-9a90-690165a166b7"/>
    <ds:schemaRef ds:uri="a4f35948-e619-41b3-aa29-22878b09cfd2"/>
    <ds:schemaRef ds:uri="http://www.w3.org/XML/1998/namespace"/>
    <ds:schemaRef ds:uri="http://purl.org/dc/dcmitype/"/>
  </ds:schemaRefs>
</ds:datastoreItem>
</file>

<file path=customXml/itemProps3.xml><?xml version="1.0" encoding="utf-8"?>
<ds:datastoreItem xmlns:ds="http://schemas.openxmlformats.org/officeDocument/2006/customXml" ds:itemID="{7603A506-BDB9-4197-BEEF-558181206A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Snímky s dizajnom slávnosti</Template>
  <TotalTime>241</TotalTime>
  <Words>364</Words>
  <Application>Microsoft Office PowerPoint</Application>
  <PresentationFormat>Širokouhlá</PresentationFormat>
  <Paragraphs>49</Paragraphs>
  <Slides>21</Slides>
  <Notes>1</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21</vt:i4>
      </vt:variant>
    </vt:vector>
  </HeadingPairs>
  <TitlesOfParts>
    <vt:vector size="27" baseType="lpstr">
      <vt:lpstr>Algerian</vt:lpstr>
      <vt:lpstr>Arial</vt:lpstr>
      <vt:lpstr>Calibri</vt:lpstr>
      <vt:lpstr>Wingdings</vt:lpstr>
      <vt:lpstr>Wingdings 2</vt:lpstr>
      <vt:lpstr>Motív1</vt:lpstr>
      <vt:lpstr>Materská Škola  Motýlik Zemplínska Teplica –   Vianočný čas prišiel...</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vt:lpstr>
      <vt:lpstr>December čas zázrakov... </vt:lpstr>
      <vt:lpstr>December čas zázrakov...</vt:lpstr>
      <vt:lpstr>December čas zázrakov...</vt:lpstr>
      <vt:lpstr>December čas zázrakov...</vt:lpstr>
      <vt:lpstr>December čas zázrakov...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Materská Škola  Motýlik Zemplínska Teplica –   Vianočný čas prišiel...</dc:title>
  <dc:creator>Margita Sepesiova</dc:creator>
  <cp:lastModifiedBy>Margita Sepesiova</cp:lastModifiedBy>
  <cp:revision>25</cp:revision>
  <dcterms:created xsi:type="dcterms:W3CDTF">2021-12-22T15:16:48Z</dcterms:created>
  <dcterms:modified xsi:type="dcterms:W3CDTF">2021-12-23T08:00:35Z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74062000</vt:r8>
  </property>
  <property fmtid="{D5CDD505-2E9C-101B-9397-08002B2CF9AE}" pid="3" name="HiddenCategoryTags">
    <vt:lpwstr/>
  </property>
  <property fmtid="{D5CDD505-2E9C-101B-9397-08002B2CF9AE}" pid="4" name="InternalTags">
    <vt:lpwstr/>
  </property>
  <property fmtid="{D5CDD505-2E9C-101B-9397-08002B2CF9AE}" pid="5" name="CampaignTags">
    <vt:lpwstr/>
  </property>
  <property fmtid="{D5CDD505-2E9C-101B-9397-08002B2CF9AE}" pid="6" name="Applications">
    <vt:lpwstr/>
  </property>
  <property fmtid="{D5CDD505-2E9C-101B-9397-08002B2CF9AE}" pid="7" name="ScenarioTags">
    <vt:lpwstr/>
  </property>
  <property fmtid="{D5CDD505-2E9C-101B-9397-08002B2CF9AE}" pid="8" name="ContentTypeId">
    <vt:lpwstr>0x010100AA3F7D94069FF64A86F7DFF56D60E3BE</vt:lpwstr>
  </property>
  <property fmtid="{D5CDD505-2E9C-101B-9397-08002B2CF9AE}" pid="9" name="FeatureTags">
    <vt:lpwstr/>
  </property>
  <property fmtid="{D5CDD505-2E9C-101B-9397-08002B2CF9AE}" pid="10" name="LocalizationTags">
    <vt:lpwstr/>
  </property>
  <property fmtid="{D5CDD505-2E9C-101B-9397-08002B2CF9AE}" pid="11" name="CategoryTags">
    <vt:lpwstr/>
  </property>
</Properties>
</file>